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86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2C29-4A37-4833-963D-2D5BE92A8CFC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0C95C4E-F7EC-46C4-8DA4-0E2128032CC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2C29-4A37-4833-963D-2D5BE92A8CFC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5C4E-F7EC-46C4-8DA4-0E2128032C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2C29-4A37-4833-963D-2D5BE92A8CFC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5C4E-F7EC-46C4-8DA4-0E2128032C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2C29-4A37-4833-963D-2D5BE92A8CFC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5C4E-F7EC-46C4-8DA4-0E2128032C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2C29-4A37-4833-963D-2D5BE92A8CFC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5C4E-F7EC-46C4-8DA4-0E2128032CC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2C29-4A37-4833-963D-2D5BE92A8CFC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5C4E-F7EC-46C4-8DA4-0E2128032C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2C29-4A37-4833-963D-2D5BE92A8CFC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5C4E-F7EC-46C4-8DA4-0E2128032C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2C29-4A37-4833-963D-2D5BE92A8CFC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5C4E-F7EC-46C4-8DA4-0E2128032C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2C29-4A37-4833-963D-2D5BE92A8CFC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5C4E-F7EC-46C4-8DA4-0E2128032C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2C29-4A37-4833-963D-2D5BE92A8CFC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5C4E-F7EC-46C4-8DA4-0E2128032CC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2C29-4A37-4833-963D-2D5BE92A8CFC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5C4E-F7EC-46C4-8DA4-0E2128032CC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C062C29-4A37-4833-963D-2D5BE92A8CFC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0C95C4E-F7EC-46C4-8DA4-0E2128032CC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Arabia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50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Pre-Islamic Arabia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Bedouin </a:t>
            </a:r>
            <a:r>
              <a:rPr lang="en-US" dirty="0"/>
              <a:t>(nomadic cultures)</a:t>
            </a:r>
          </a:p>
          <a:p>
            <a:r>
              <a:rPr lang="en-US" dirty="0"/>
              <a:t>Tribes protect the trade routes</a:t>
            </a:r>
          </a:p>
          <a:p>
            <a:r>
              <a:rPr lang="en-US" dirty="0"/>
              <a:t>Mecca &amp; Medina were key trade cities</a:t>
            </a:r>
          </a:p>
          <a:p>
            <a:r>
              <a:rPr lang="en-US" dirty="0"/>
              <a:t>Mecca founded by Umayyad Clan of </a:t>
            </a:r>
            <a:r>
              <a:rPr lang="en-US" dirty="0" err="1"/>
              <a:t>Quraysh</a:t>
            </a:r>
            <a:r>
              <a:rPr lang="en-US" dirty="0"/>
              <a:t> 	Bedouin </a:t>
            </a:r>
            <a:r>
              <a:rPr lang="en-US" dirty="0" smtClean="0"/>
              <a:t>tribe</a:t>
            </a:r>
          </a:p>
          <a:p>
            <a:pPr lvl="1"/>
            <a:r>
              <a:rPr lang="en-US" dirty="0" smtClean="0"/>
              <a:t>Clan </a:t>
            </a:r>
            <a:r>
              <a:rPr lang="en-US" dirty="0"/>
              <a:t>controls it politically &amp; economically</a:t>
            </a:r>
          </a:p>
          <a:p>
            <a:r>
              <a:rPr lang="en-US" dirty="0"/>
              <a:t>Women might have had higher status </a:t>
            </a:r>
          </a:p>
          <a:p>
            <a:r>
              <a:rPr lang="en-US" dirty="0"/>
              <a:t>Culturally: Only their poetry is worth discussing</a:t>
            </a:r>
          </a:p>
        </p:txBody>
      </p:sp>
      <p:pic>
        <p:nvPicPr>
          <p:cNvPr id="2050" name="Picture 2" descr="C:\Users\rsaha\AppData\Local\Microsoft\Windows\Temporary Internet Files\Content.IE5\HBY7GW7E\MC90043390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28600"/>
            <a:ext cx="2895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4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Expansion of Long-Distance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Depended </a:t>
            </a:r>
            <a:r>
              <a:rPr lang="en-US" dirty="0"/>
              <a:t>on environmental knowledge and technological adaptations</a:t>
            </a:r>
          </a:p>
          <a:p>
            <a:r>
              <a:rPr lang="en-US" dirty="0"/>
              <a:t>Cites, (like Mecca &amp; Medina) were formed on </a:t>
            </a:r>
            <a:r>
              <a:rPr lang="en-US" dirty="0" smtClean="0"/>
              <a:t>Oasis</a:t>
            </a:r>
          </a:p>
          <a:p>
            <a:pPr lvl="1"/>
            <a:r>
              <a:rPr lang="en-US" dirty="0" smtClean="0"/>
              <a:t>Well </a:t>
            </a:r>
            <a:r>
              <a:rPr lang="en-US" dirty="0"/>
              <a:t>&amp; Springs made sedentary agriculture possible</a:t>
            </a:r>
          </a:p>
          <a:p>
            <a:r>
              <a:rPr lang="en-US" dirty="0"/>
              <a:t>The Arabs &amp; Berbers adapted camels to travel across &amp; around the Sahara Desert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37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6248400" cy="1117169"/>
          </a:xfrm>
        </p:spPr>
        <p:txBody>
          <a:bodyPr/>
          <a:lstStyle/>
          <a:p>
            <a:r>
              <a:rPr lang="en-US" dirty="0" smtClean="0"/>
              <a:t>Why camels are great?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long </a:t>
            </a:r>
            <a:r>
              <a:rPr lang="en-US" dirty="0"/>
              <a:t>periods without water (4-5 days)</a:t>
            </a:r>
          </a:p>
          <a:p>
            <a:r>
              <a:rPr lang="en-US" dirty="0" smtClean="0"/>
              <a:t>carry </a:t>
            </a:r>
            <a:r>
              <a:rPr lang="en-US" dirty="0"/>
              <a:t>very heavy loads</a:t>
            </a:r>
          </a:p>
          <a:p>
            <a:r>
              <a:rPr lang="en-US" dirty="0" smtClean="0"/>
              <a:t>produce </a:t>
            </a:r>
            <a:r>
              <a:rPr lang="en-US" dirty="0"/>
              <a:t>milk, wool, and meat</a:t>
            </a:r>
          </a:p>
          <a:p>
            <a:r>
              <a:rPr lang="en-US" dirty="0" smtClean="0"/>
              <a:t>used </a:t>
            </a:r>
            <a:r>
              <a:rPr lang="en-US" dirty="0"/>
              <a:t>to plow</a:t>
            </a:r>
          </a:p>
          <a:p>
            <a:r>
              <a:rPr lang="en-US" dirty="0" smtClean="0"/>
              <a:t>Poo</a:t>
            </a:r>
            <a:r>
              <a:rPr lang="en-US" dirty="0"/>
              <a:t>: fertilizer &amp; make fire</a:t>
            </a:r>
          </a:p>
          <a:p>
            <a:pPr marL="0" indent="0">
              <a:buNone/>
            </a:pPr>
            <a:r>
              <a:rPr lang="en-US" dirty="0" smtClean="0"/>
              <a:t>Real Name: dromedaries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7" name="Picture 3" descr="C:\Users\rsaha\AppData\Local\Microsoft\Windows\Temporary Internet Files\Content.IE5\LOG06ORD\MC90003416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360" y="3389014"/>
            <a:ext cx="4087640" cy="3468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MS900074707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525000" y="481870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9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59259E-6 C -0.01562 -0.00046 -0.07465 -0.00162 -0.1 -0.00463 C -0.10816 -0.00555 -0.11527 -0.01227 -0.12257 -0.01597 C -0.13159 -0.0206 -0.14097 -0.02268 -0.15 -0.02754 C -0.15625 -0.03588 -0.16215 -0.03634 -0.16909 -0.04352 C -0.1875 -0.0625 -0.20798 -0.08102 -0.23107 -0.08727 C -0.24826 -0.08657 -0.26562 -0.08703 -0.28281 -0.08495 C -0.28489 -0.08472 -0.28611 -0.08148 -0.28802 -0.08032 C -0.29305 -0.07754 -0.29548 -0.07893 -0.3 -0.07569 C -0.30382 -0.07291 -0.30642 -0.06852 -0.31041 -0.06666 C -0.32152 -0.0618 -0.33159 -0.05439 -0.34323 -0.05046 C -0.36041 -0.05115 -0.37795 -0.05092 -0.39496 -0.05277 C -0.40364 -0.0537 -0.41406 -0.06134 -0.42257 -0.06435 C -0.42743 -0.06852 -0.43507 -0.075 -0.43993 -0.08032 C -0.44965 -0.09166 -0.45833 -0.10463 -0.47083 -0.11018 C -0.47882 -0.12106 -0.49062 -0.12199 -0.50173 -0.12407 C -0.51736 -0.12338 -0.53298 -0.12384 -0.54843 -0.12176 C -0.55312 -0.12106 -0.55816 -0.10926 -0.56215 -0.10578 C -0.56545 -0.09236 -0.56128 -0.10463 -0.56909 -0.09421 C -0.57048 -0.09236 -0.571 -0.08912 -0.57274 -0.08727 C -0.58194 -0.07639 -0.58055 -0.07939 -0.58975 -0.07569 C -0.59323 -0.0743 -0.59652 -0.07268 -0.6 -0.07129 C -0.60173 -0.0706 -0.60521 -0.06898 -0.60521 -0.06898 C -0.62968 -0.0699 -0.66215 -0.06018 -0.68455 -0.08032 C -0.69288 -0.09676 -0.68159 -0.07731 -0.6967 -0.09189 C -0.69861 -0.09352 -0.69896 -0.09676 -0.7 -0.09884 C -0.70156 -0.10139 -0.70312 -0.10393 -0.70538 -0.10578 C -0.71111 -0.11111 -0.7184 -0.11435 -0.7243 -0.11944 C -0.73975 -0.1324 -0.7533 -0.14838 -0.77083 -0.15625 C -0.77882 -0.16342 -0.78646 -0.16504 -0.79496 -0.17014 C -0.80712 -0.17731 -0.80729 -0.17986 -0.81909 -0.18379 C -0.82361 -0.18541 -0.8283 -0.1868 -0.83281 -0.18842 C -0.83507 -0.18912 -0.83975 -0.19074 -0.83975 -0.19074 C -0.85173 -0.19004 -0.88576 -0.18981 -0.90347 -0.18611 C -0.91475 -0.18379 -0.90295 -0.17916 -0.92257 -0.17916 C -0.94201 -0.17916 -0.96163 -0.17916 -0.98107 -0.17916 " pathEditMode="relative" ptsTypes="fffffffffffffffffffffffffffffffffffA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35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  <p:cond evt="onNext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Evidence of Domestication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4495800" cy="4373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Not hard to do</a:t>
            </a:r>
          </a:p>
          <a:p>
            <a:r>
              <a:rPr lang="en-US" dirty="0" smtClean="0"/>
              <a:t>Dates back to the late third millennium BCE</a:t>
            </a:r>
          </a:p>
          <a:p>
            <a:r>
              <a:rPr lang="en-US" dirty="0" smtClean="0"/>
              <a:t>First in the Arabian peninsula</a:t>
            </a:r>
          </a:p>
          <a:p>
            <a:r>
              <a:rPr lang="en-US" dirty="0"/>
              <a:t>S</a:t>
            </a:r>
            <a:r>
              <a:rPr lang="en-US" dirty="0" smtClean="0"/>
              <a:t>eems to have been connected to the exploitation of distant copper mines. </a:t>
            </a:r>
          </a:p>
          <a:p>
            <a:r>
              <a:rPr lang="en-US" dirty="0" smtClean="0"/>
              <a:t>10th or 9th century BCE becomes a really popular animal in the Near East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221" y="2362200"/>
            <a:ext cx="4667250" cy="425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896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kind of camel technology did they have?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stirrup-like object was invented in India in 2nd century BC</a:t>
            </a:r>
          </a:p>
          <a:p>
            <a:r>
              <a:rPr lang="en-US" dirty="0" smtClean="0"/>
              <a:t>Nomadic tribes in northern China are thought to have been the inventors of the 	modern stirrup by AD 302. </a:t>
            </a:r>
          </a:p>
          <a:p>
            <a:r>
              <a:rPr lang="en-US" dirty="0" smtClean="0"/>
              <a:t>Gave great support for the rider, and was essential in later warfare.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58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415</TotalTime>
  <Words>190</Words>
  <Application>Microsoft Office PowerPoint</Application>
  <PresentationFormat>On-screen Show (4:3)</PresentationFormat>
  <Paragraphs>31</Paragraphs>
  <Slides>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Arabia </vt:lpstr>
      <vt:lpstr>Pre-Islamic Arabia</vt:lpstr>
      <vt:lpstr>Expansion of Long-Distance Trade</vt:lpstr>
      <vt:lpstr>Why camels are great?</vt:lpstr>
      <vt:lpstr>First Evidence of Domestication </vt:lpstr>
      <vt:lpstr>What kind of camel technology did they have? </vt:lpstr>
    </vt:vector>
  </TitlesOfParts>
  <Company>Marysville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Arabia</dc:title>
  <dc:creator>Rebecca Saha</dc:creator>
  <cp:lastModifiedBy>Rebecca Saha</cp:lastModifiedBy>
  <cp:revision>5</cp:revision>
  <dcterms:created xsi:type="dcterms:W3CDTF">2012-10-12T18:39:18Z</dcterms:created>
  <dcterms:modified xsi:type="dcterms:W3CDTF">2012-10-15T17:35:44Z</dcterms:modified>
</cp:coreProperties>
</file>