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8" r:id="rId6"/>
    <p:sldId id="264" r:id="rId7"/>
    <p:sldId id="257" r:id="rId8"/>
    <p:sldId id="25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C8DDE3-62D0-48BB-8082-099845768E9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877F32-A045-416E-A4F5-BB744413EB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African Slavery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87028"/>
          </a:xfrm>
        </p:spPr>
        <p:txBody>
          <a:bodyPr/>
          <a:lstStyle/>
          <a:p>
            <a:r>
              <a:rPr lang="en-US" dirty="0" smtClean="0"/>
              <a:t>African Slave Trade</a:t>
            </a:r>
            <a:endParaRPr lang="en-US" dirty="0"/>
          </a:p>
        </p:txBody>
      </p:sp>
      <p:pic>
        <p:nvPicPr>
          <p:cNvPr id="1026" name="Picture 2" descr="http://upload.wikimedia.org/wikipedia/commons/8/83/African_slave_tra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68675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62600" y="6642556"/>
            <a:ext cx="3581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http://upload.wikimedia.org/wikipedia/commons/8/83/African_slave_trade.png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954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Slave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Europeans </a:t>
            </a:r>
            <a:r>
              <a:rPr lang="en-US" sz="3600" dirty="0"/>
              <a:t>expanded existing African slave trade</a:t>
            </a:r>
          </a:p>
          <a:p>
            <a:r>
              <a:rPr lang="en-US" sz="3600" dirty="0" smtClean="0"/>
              <a:t>Offered </a:t>
            </a:r>
            <a:r>
              <a:rPr lang="en-US" sz="3600" dirty="0"/>
              <a:t>money and other commodities for growing numbers of slaves</a:t>
            </a:r>
          </a:p>
          <a:p>
            <a:r>
              <a:rPr lang="en-US" sz="3600" dirty="0" smtClean="0"/>
              <a:t>Led </a:t>
            </a:r>
            <a:r>
              <a:rPr lang="en-US" sz="3600" dirty="0"/>
              <a:t>Africans to go on raids to capture other Africans to sell into slavery.</a:t>
            </a:r>
          </a:p>
        </p:txBody>
      </p:sp>
    </p:spTree>
    <p:extLst>
      <p:ext uri="{BB962C8B-B14F-4D97-AF65-F5344CB8AC3E}">
        <p14:creationId xmlns:p14="http://schemas.microsoft.com/office/powerpoint/2010/main" val="31624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381000"/>
            <a:ext cx="8915400" cy="3200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/>
              <a:t>Africans were generally enslaved for four main </a:t>
            </a:r>
            <a:r>
              <a:rPr lang="en-US" sz="4000" dirty="0" smtClean="0"/>
              <a:t>reasons </a:t>
            </a:r>
            <a:endParaRPr lang="en-US" sz="4000" dirty="0"/>
          </a:p>
          <a:p>
            <a:pPr lvl="1"/>
            <a:r>
              <a:rPr lang="en-US" sz="4000" dirty="0"/>
              <a:t>War </a:t>
            </a:r>
          </a:p>
          <a:p>
            <a:pPr lvl="1"/>
            <a:r>
              <a:rPr lang="en-US" sz="4000" dirty="0"/>
              <a:t>Destitution </a:t>
            </a:r>
          </a:p>
          <a:p>
            <a:pPr lvl="1"/>
            <a:r>
              <a:rPr lang="en-US" sz="4000" dirty="0"/>
              <a:t>Debt </a:t>
            </a:r>
          </a:p>
          <a:p>
            <a:pPr lvl="1"/>
            <a:r>
              <a:rPr lang="en-US" sz="4000" dirty="0"/>
              <a:t>Crime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4796879"/>
            <a:ext cx="8730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In America, why were they slaves?</a:t>
            </a:r>
          </a:p>
        </p:txBody>
      </p:sp>
    </p:spTree>
    <p:extLst>
      <p:ext uri="{BB962C8B-B14F-4D97-AF65-F5344CB8AC3E}">
        <p14:creationId xmlns:p14="http://schemas.microsoft.com/office/powerpoint/2010/main" val="24211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Saharan </a:t>
            </a:r>
            <a:r>
              <a:rPr lang="en-US" sz="4000" dirty="0"/>
              <a:t>trade</a:t>
            </a:r>
          </a:p>
          <a:p>
            <a:pPr lvl="1"/>
            <a:r>
              <a:rPr lang="en-US" sz="4000" dirty="0" smtClean="0"/>
              <a:t>Mostly </a:t>
            </a:r>
            <a:r>
              <a:rPr lang="en-US" sz="4000" dirty="0"/>
              <a:t>women</a:t>
            </a:r>
          </a:p>
          <a:p>
            <a:r>
              <a:rPr lang="en-US" sz="4000" dirty="0"/>
              <a:t>Atlantic trade</a:t>
            </a:r>
          </a:p>
          <a:p>
            <a:pPr lvl="1"/>
            <a:r>
              <a:rPr lang="en-US" sz="4000" dirty="0" smtClean="0"/>
              <a:t>Primarily </a:t>
            </a:r>
            <a:r>
              <a:rPr lang="en-US" sz="4000" dirty="0"/>
              <a:t>young men for hard labor</a:t>
            </a:r>
          </a:p>
        </p:txBody>
      </p:sp>
    </p:spTree>
    <p:extLst>
      <p:ext uri="{BB962C8B-B14F-4D97-AF65-F5344CB8AC3E}">
        <p14:creationId xmlns:p14="http://schemas.microsoft.com/office/powerpoint/2010/main" val="8820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Triangular Trade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1295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p. 440</a:t>
            </a:r>
            <a:endParaRPr lang="en-US" sz="3200" dirty="0"/>
          </a:p>
        </p:txBody>
      </p:sp>
      <p:pic>
        <p:nvPicPr>
          <p:cNvPr id="3076" name="Picture 4" descr="http://media.web.britannica.com/eb-media/49/89849-004-0BDBB8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87787"/>
            <a:ext cx="4381500" cy="558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514600" y="37338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76800" y="37338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0200" y="27432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7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Organization of the Slave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Portuguese </a:t>
            </a:r>
            <a:r>
              <a:rPr lang="en-US" dirty="0"/>
              <a:t>dominate first - until </a:t>
            </a:r>
            <a:r>
              <a:rPr lang="en-US" dirty="0" smtClean="0"/>
              <a:t>1630s</a:t>
            </a:r>
          </a:p>
          <a:p>
            <a:pPr lvl="1"/>
            <a:r>
              <a:rPr lang="en-US" dirty="0" smtClean="0"/>
              <a:t>Needed large numbers of slaves to work Brazilian Sugar Plantations</a:t>
            </a:r>
            <a:endParaRPr lang="en-US" dirty="0"/>
          </a:p>
          <a:p>
            <a:r>
              <a:rPr lang="en-US" dirty="0"/>
              <a:t>Dutch</a:t>
            </a:r>
          </a:p>
          <a:p>
            <a:pPr lvl="1"/>
            <a:r>
              <a:rPr lang="en-US" dirty="0" smtClean="0"/>
              <a:t>Seize </a:t>
            </a:r>
            <a:r>
              <a:rPr lang="en-US" dirty="0"/>
              <a:t>El Mina (1630) and rival Portuguese</a:t>
            </a:r>
          </a:p>
          <a:p>
            <a:r>
              <a:rPr lang="en-US" dirty="0"/>
              <a:t>English</a:t>
            </a:r>
          </a:p>
          <a:p>
            <a:pPr lvl="1"/>
            <a:r>
              <a:rPr lang="en-US" dirty="0" smtClean="0"/>
              <a:t>1660s </a:t>
            </a:r>
            <a:r>
              <a:rPr lang="en-US" dirty="0"/>
              <a:t>Royal African Company</a:t>
            </a:r>
          </a:p>
          <a:p>
            <a:r>
              <a:rPr lang="en-US" dirty="0"/>
              <a:t>French</a:t>
            </a:r>
          </a:p>
          <a:p>
            <a:pPr lvl="1"/>
            <a:r>
              <a:rPr lang="en-US" dirty="0" smtClean="0"/>
              <a:t>18th </a:t>
            </a:r>
            <a:r>
              <a:rPr lang="en-US" dirty="0"/>
              <a:t>century</a:t>
            </a:r>
          </a:p>
          <a:p>
            <a:r>
              <a:rPr lang="en-US" dirty="0" err="1"/>
              <a:t>Dahomey</a:t>
            </a:r>
            <a:endParaRPr lang="en-US" dirty="0"/>
          </a:p>
          <a:p>
            <a:pPr lvl="1"/>
            <a:r>
              <a:rPr lang="en-US" dirty="0" smtClean="0"/>
              <a:t>Royal </a:t>
            </a:r>
            <a:r>
              <a:rPr lang="en-US" dirty="0"/>
              <a:t>monopoly on flow of slaves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5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Economic importance?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</a:t>
            </a:r>
            <a:r>
              <a:rPr lang="en-US" dirty="0"/>
              <a:t>profits as other trade</a:t>
            </a:r>
          </a:p>
          <a:p>
            <a:r>
              <a:rPr lang="en-US" dirty="0"/>
              <a:t>Value tied up with plantation and mining economy</a:t>
            </a:r>
          </a:p>
          <a:p>
            <a:r>
              <a:rPr lang="en-US" dirty="0"/>
              <a:t>Definitely ties Africa to global economy</a:t>
            </a:r>
          </a:p>
        </p:txBody>
      </p:sp>
    </p:spTree>
    <p:extLst>
      <p:ext uri="{BB962C8B-B14F-4D97-AF65-F5344CB8AC3E}">
        <p14:creationId xmlns:p14="http://schemas.microsoft.com/office/powerpoint/2010/main" val="15096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0199"/>
            <a:ext cx="8153400" cy="515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991600" cy="1039812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does the way they came to America reflect the way the Americans felt about the Africans as people?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1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</TotalTime>
  <Words>169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African Slavery</vt:lpstr>
      <vt:lpstr>African Slave Trade</vt:lpstr>
      <vt:lpstr>African Slave Trade</vt:lpstr>
      <vt:lpstr>PowerPoint Presentation</vt:lpstr>
      <vt:lpstr>Demographic Patterns</vt:lpstr>
      <vt:lpstr>Triangular Trade</vt:lpstr>
      <vt:lpstr>Organization of the Slave Trade</vt:lpstr>
      <vt:lpstr>Economic importance?</vt:lpstr>
      <vt:lpstr>How does the way they came to America reflect the way the Americans felt about the Africans as people?</vt:lpstr>
    </vt:vector>
  </TitlesOfParts>
  <Company>Marysville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Slavery</dc:title>
  <dc:creator>Rebecca Saha</dc:creator>
  <cp:lastModifiedBy>Rebecca Saha</cp:lastModifiedBy>
  <cp:revision>5</cp:revision>
  <dcterms:created xsi:type="dcterms:W3CDTF">2012-12-02T20:00:13Z</dcterms:created>
  <dcterms:modified xsi:type="dcterms:W3CDTF">2012-12-02T20:24:39Z</dcterms:modified>
</cp:coreProperties>
</file>