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257" r:id="rId5"/>
    <p:sldId id="258" r:id="rId6"/>
    <p:sldId id="259" r:id="rId7"/>
    <p:sldId id="260" r:id="rId8"/>
    <p:sldId id="261" r:id="rId9"/>
    <p:sldId id="262" r:id="rId10"/>
    <p:sldId id="267"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135810-30D7-4901-B97F-9AD2D4A17CA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288770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35810-30D7-4901-B97F-9AD2D4A17CA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334706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35810-30D7-4901-B97F-9AD2D4A17CA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26602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35810-30D7-4901-B97F-9AD2D4A17CA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400524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35810-30D7-4901-B97F-9AD2D4A17CA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90935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135810-30D7-4901-B97F-9AD2D4A17CA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230189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135810-30D7-4901-B97F-9AD2D4A17CAE}"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166837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35810-30D7-4901-B97F-9AD2D4A17CAE}"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44075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35810-30D7-4901-B97F-9AD2D4A17CAE}"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188405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35810-30D7-4901-B97F-9AD2D4A17CA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85868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35810-30D7-4901-B97F-9AD2D4A17CA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DDE34-3B24-4ADE-AA76-B673644DE1B6}" type="slidenum">
              <a:rPr lang="en-US" smtClean="0"/>
              <a:t>‹#›</a:t>
            </a:fld>
            <a:endParaRPr lang="en-US"/>
          </a:p>
        </p:txBody>
      </p:sp>
    </p:spTree>
    <p:extLst>
      <p:ext uri="{BB962C8B-B14F-4D97-AF65-F5344CB8AC3E}">
        <p14:creationId xmlns:p14="http://schemas.microsoft.com/office/powerpoint/2010/main" val="209976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35810-30D7-4901-B97F-9AD2D4A17CAE}" type="datetimeFigureOut">
              <a:rPr lang="en-US" smtClean="0"/>
              <a:t>5/31/2017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DDE34-3B24-4ADE-AA76-B673644DE1B6}" type="slidenum">
              <a:rPr lang="en-US" smtClean="0"/>
              <a:t>‹#›</a:t>
            </a:fld>
            <a:endParaRPr lang="en-US"/>
          </a:p>
        </p:txBody>
      </p:sp>
    </p:spTree>
    <p:extLst>
      <p:ext uri="{BB962C8B-B14F-4D97-AF65-F5344CB8AC3E}">
        <p14:creationId xmlns:p14="http://schemas.microsoft.com/office/powerpoint/2010/main" val="3098203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btimes.co.uk/china-taiwan-leaders-hold-historic-talks-singapore-152711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cnn.com/2014/01/01/travel/taiwan-giant-rubber-duck-deflates/"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92019"/>
            <a:ext cx="6629400" cy="536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0"/>
            <a:ext cx="9144000" cy="16764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latin typeface="Segoe Print" pitchFamily="2" charset="0"/>
              </a:rPr>
              <a:t>3 T’s in China</a:t>
            </a:r>
            <a:endParaRPr lang="en-US" dirty="0">
              <a:latin typeface="Segoe Print" pitchFamily="2" charset="0"/>
            </a:endParaRPr>
          </a:p>
        </p:txBody>
      </p:sp>
    </p:spTree>
    <p:extLst>
      <p:ext uri="{BB962C8B-B14F-4D97-AF65-F5344CB8AC3E}">
        <p14:creationId xmlns:p14="http://schemas.microsoft.com/office/powerpoint/2010/main" val="18056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AutoShape 2" descr="data:image/png;base64,iVBORw0KGgoAAAANSUhEUgAAAQ8AAAC6CAMAAACHgTh+AAABklBMVEX////eKyaVvt7fKiQAAADR3engKSKZw+TgJx/K2Ob7/P3O2+iTvd73+fveKCaWv+DC0uPv8/fgIxr83wfk6/Ld5u/fAAD2//+eyuzf5/Dy9fjgHhSAsdbdAADgGQ3UAACFq8d6rNKOttS6zuHdFidMYnJbdYj95gPcACipwtqHrtB4mrMqMIYJDA7w///nbh9Wb4HgOCUZICW5MEWApL+5QFSJja+6nq+7IDfsjBtmg5mtRl/iSyN/veG/usrELz3RIyizi56lWnS4Y3X1vRH3xw/peB7Hx9WcbYrSDRO4Sl06S1e7pLW4f5FeiblhlL98mr+RdZaxvdFmf6pucp2skqhib50zVZrXLC01OopQVJbg9v+YWHetrsq3coTAFywiIYBGk8RzWIUrR5KDZ46yUmhprtfKs8CYRmemnLTGNUO7OUyIUniHgKRrvue6U2ZAYqEhiMBYkLCOnYunMU4WJYJ6fKxhY50VGx8xP0mXKVOqhZrvmxnxpxanDzfocx+/cYCzvba/rFuQkWu6AAipdo20QwpLAAAaaUlEQVR4nOVdC1vbVpoWFrIkyzcJSQZLFkgmIbZTcjEGQgIYaOuYQOy0k522bnE7U+I0NMvMzmRnZme6ze5O/veeo4uty9HFtkxg932eBANGl9ff/XznE4ahkfL5+f9lpBhhCX5dYl2/4Ama+AjXcy3AEAxPs8xIHliC5vnyR7yijw8hj9EETeuvM/CL4JaY/39gdToIxlCUJfqjXsw1AA1EhM0Xh9/n+Y94MdcAQGewJTsHN1ZEiMHW4KBRvzhYj/e4mRtoVFtbp9slRVEkKkkpzQ+9WA/O3jSnWzgUFSk5ZwGXls+2z2K8iRvmZtbPlTkncC4plb6I7wz5+A41e/B9kZpDQPx7fOe4STa1ONi7QBHCXcYn5jdMY84klIAoh/Gd4UZpDLblNiAGSjHa1Pg1hpldqLeH5kPZiu8URDH8PWMBeHGemY1dyjdxJB9UoxDjSeI7FAQtwP9TIK2mM/EeGXu5nETSAVzMIL6zZGKNyoyKi/maJuI89p6Ilg7oYo5iPI8u23Q8asO7TUd8jKy/QUYfOvB2nJE7IKSMEUvhb4x0KBdi42Mg+tIBFGYvrtMAMBghYKzhFTJLNMNMfqjZ8cHv+xkP3aJexJnsVvRqYp4ggBGEL0MT3yJbZhiUVy16pEyIyaoeoF2tBeVDPKdxwqqyhvic/BKPZTIEhOD+lTvgTcXjv4i2rzE1LMhyvLm/6+wByxHO4MKjDh5ly1jhWYqgIYOTXdGHYPGI2aJ6kPezIQTtUhOXxSi6BQbTGWQJIW/8JkUINOI9tnfTXqkDahdkTSG489mmYu77Nq7KG2PxecAIaxkTv5ob0C/7YRjCL6Rn9fNmoJLZDFShd4rM5GygGlHuagogQm6fxASY1hRLM4SQykd22izarFifQoYBXo4tG2H4+kF/OYyOOeoy6qknBE8DAcxURopTDFvU48exDUg+XMnUQf2EKGBCvRTkai0oH9axQswlZgdS+rKmoQBLDFGeIixBweWJUku02zb12pQi1k/b/nGpk5D+Rb8dY/HQB2Xoa2aRrwq6wy5CywKIF7wJwyn0KUkp2NHakEwmcfG4cTKDax2h2Pqu9WGGhfglRqDRmbCwHJkJGygqznqqF6eiIsYaDEfGQagN9YH4sje7dg7g6PBmjPWnyOj5FH8iQCnNJHqHyMM4mTufafCHBrp2HA3S6Uwuaet9vaR/SNzyTHUSiXoUJ+uHkiP/X2/txVFQZEqcdU348uwdmRMnWVNdOEmK6HDtfLSGB1pfP2iK4kEMl2RPsYEj2zu9yhaJPiUpisLhyvut08uxVWfIR++s2VTwOTGOLNuZM1CK8ubs6tbz9pYPBoO9sxJU1MLjsGzOjWS/ADWkICxLOJQz6SyGSxq4c+yk1IyzLhcMI+Yx1fSL0pjOhrpoNs4v+k1D4XExDj7okvc02zEcdxLs+a41+ElIkqKopMEi3jyY3J6OYlHCW4PBpcDaxQyxl504HJlq/a63fDwQegTIFQcNhF3nLmNcChsLJyEVsgCUptDyE4VSSu3SP7+ro7stlPP4bnEsrPcnDUjw/hSfoS4U+Byu+Dn90tVqTCG1d3pwfkoQTH9ShZlm9Y7x2lA3HzHXQYLR6l+KksRJYilSUQh9xa3w8/jh49cpbTipX9a58YNTN8TJ+VgPTSpnu9DhwEkJeMyp2ZhTpkjuWqGBoHR2VQ6m146BDBiqTrEyfcSFHv2q6ChM4WDtmCqVex2mrdRxbDccDOJ43JzFe61Q97mzSbNQAhZi34cJyBTGKfKFbB9dbpemtqNcoy1KVGkSc1doDQ7qYvuscfAGrbPZbNZ8lew3BkRvBmuDgnXh/AXHTW9HKaW+3mud1rfH1+/C4T/1vnCcoyQfOu7N/bJqvsZB/LrcvGjUG2dbMdJyWCod6ZFeqx8mopHouDCrNROYu1SrdYyUzuzwxYO1hSdZ229w4AkpTqzH5nv3RFiVbLw/OBJj8So+MVgl2tX0kN0Vq48smch+vrDw6EHW8w5q+TgmRgy7RXFSHMIx5xejE3K0qyGQtvzOUCayD+78cifr5QOoWHurtz59CxD6A5kCyW3EEkxFTkS8nGXEIbNP1v4xFBD9+9VV77twpd2OYfnuYGrv6oLoTbMEORGRD+zSZT+AP8mu/mPtszvZkWdZvffppwidmcOlOBYjTuOJvkZ8eD8kNRGZD1ecnr3367179z5bWPscfPnc/NmTzwA/6HPH0B48eXkDDW+aVUlH56Ow7bia7IPP1tbWFhYWwP9r9ywjMrfw6B5CPmIJWoWLmAypCW/aqdMRlQ/s3Hk52TuPIB2AkE9HZjR7bxVJx/QbLvaOlqdP652AMpsZGfpiVafDzgdP531LW4Wf3Oq7+kSn49EdGwU+bEDvNlWW91Lk4nQvFGfIR0frWGeoqImEiw8Gtj/RRAor6n0ojGDvlH3tMe8wBIN82F2KLx9zyjSE7IXW5Maj4/KMU8QzTEukq8YtChYbgA8G3jv8sel/hGEHaEogBLMh+cS7eLz6aG3t0wW7Bc2ufu6nL0A8v2MGg0FLGL9TpLAXc+wBMs7/PCEKeeBd07JaESqqnBjxYZBAE76bbWGD2LbXmK1+tvbrHWBWhx42++TewudoewohwW3CpVKzfnx0ujU422683xowTKjUEAfb/ts4JgGuAE1hvqtqJgnpdMKO4Yl5X9tBEIK3DJR9svBgFZjVX4Yh2Vz2l7XP/DXGuhyQ1kiKwsEvpZJYR8pLjx5snV0enb6/PF72ySAnpqN9AhdbGC2BBhZlX0vhA4IPQzdWR2nc6qN/fIoIUAMhHe+5PwfhYHtZVBSJA7lKDMViG3AgoaLeGVRVfeiI5G+J9xfeDynr+Aqj1OwDf/PhC0osbR8NRlLSOl9WkjHnKgBJ6FKa0ILBk/iyEYGPwuB9M1RmQeTxy2qAewm5VrF/Mjg9BgZ9rxGvZ7VA9Y8UfE4yc3w/XTH4CCwfFk7eRLlCkNot+JvScCSBfkiNozP0EujUSPbXsdfLovhPXQ4FOYiPTDmgh0WoR6u+ZH9dW/j8wZRXTXHxhuQj6Eaj16KNTtxUgLoksAq25Lvdab0RsREp++TOL+hU7qqB43OeT1A5d7j1YqB8YHD3hDf2ODg7Pb18E/kDy05qPGIG1Wwq+06lo8THzignEygfhggxVScde6IkSXEsBl4tuPrurtpt2q6bEi9oZyXMN/QY8cHbtkyuH0ADi64fX3dwjd1EIkd2R61C4kXLFQLng7TFiMfyo2bD8nZf3Gudhu1Gu57g2vq9kl3r6vHSS1f8y2rBdCSwJXrERu+gBHREKUlTtEJ/LOCc+LhLwluSrUoannX3QbHVdDAdCSw1SuQOl2+kWOjAqcMumYN39KoBvQDOUYr4o5ONSjVEOBKO+FQYt4fzGgHnuovGDakwpqOU5uFmV01XbLFVRg2TDZ0PZtj90Avc8X29IT0ljftJPxZxXLzY3CXJRC4hq+pwxY0NFw5dPogyA3dmMeWo+9CuGSSF4hRFzZl8vHj7lQTYGN6gaq0hV6KIB9SXVEZPYVwl9JsC6anaePqiaxFALj4V35K2G1SHjjbUlpp8WHip3ED7kWwCzQCw6Ni8eKra6UjbluG0CITY+DgT+6Ub52iHhsPiQ03n7D9IV23ZWXks/8KfFIjQdsrrBs7JR4J03Z9mb0FJVcP5cJY/BNTC9XUGnu3a1MWDofUowtkRdGAqZ/DhTG2JeJc6rgC4cv5i862fZVDNLd3WlJFKKB+uNTnUnoVrDkpSTJdC7roFhewImEqz/DAnCRMQ98SS0AbTawnuEBCRk5/2z2WgOw5S5GpClp8PrQgbQgiWMuVDoIsYm8FaU2yr+XhQYPyxeygmueZht/t21+1H0qO4PW+oll/wbs4z4ulMqkLw+c1pthl9PChvF8ndbegbcRCrKstv3XpjK3dVc0gihnyk9Bk1xnt/3i9N3+f6MSAdH9ZNTQd5bX/XdZeqirkFxI8PjMFoY7IEwQCV6QkX8TQ0XjEofWs0Tkni4273W9cta1h+1EjJhPCxxNCOcVFCy6cH+foD/+qxHq17tMW+gkCE8EHQ7s5Dz77aGwKKulBJlHWQO1H5kDHC21MdvsnlWoI6FDd9AlWb+cDKLj7sRTN5CUO0Oey1lZuoMcqXXb+PXrZlubR/BALdMmrU3MlJPea2iyuAdCH7pjHAoo6A5COdhu1CMIxFLt/yh/WkcqNcr3IekMx3bK1wvPN9sgqoULVyXujIVdgMg94e+l///T815vzmEMI9dsccdti3LTjqhulKEWN4XteRlJH6oSdfsH8SblIyg7eD6FCH4sGztF080t79HQK6/0OfhnZzHI3i51n0u5Z1HypUiUpHtkuHjNjuYqODZcxeS5YxhKbQjz7s7ONCeutJ9W3ioYL4g9CqmqpWADujnw9Tez5f8YpFkYCZDMHYxuK13sezx3X2UOpdf0ZUgS1XK1A0QLTWNYUmrVmthEv5jpzoqK4WB71B2atOE08JuGIkxf2uDyHpavV52uoz1Tp6BCvDMaTYUpmnK6oKYrJqpeq5fZTnPZl86tlVg2oG2VQLVc0QGaALLJboQHdbhgvdsp7jOGSERjROHd8YFzM3J3YDSxtDcQGSUq10NFUuP5e1orHGW0nDkC2ftt87yvNOMwXuqsF962dBHE3ZspxW4eIUkAzSMqmEnIBiojr6T1nExv6tG+Ny4dqDT4gqVwj7yousjygVMmqiA++YTtB6VVWuVJ39uMjI/SatULkW64aoCBXNek2qHdN90lUZxmMg35VHbNlvHTnPN3wgzPWBn4CkbfrSSQNpMeohQCrK7jYI572jhuXfpBWZUIsqa2pO0/JVQxWqQHVcK1TOe0+5VCbTyni2ml5nSF1kfWwErZpL5DqqpvtVmNm5tr+4+/kFwsGIUDrYw29MADKH40o9eDnBQKUDIwtkw5BHPWhHmPZYvDlNITj3FUcpLxbD+TCWH9yFQxQf7ocYCTHvAp4h8P3f/fhlQxQfh3e9GOVUDfUrFx3u4mHh5vABF1++2vzhd8fdEDZAYMqzvM9Cnct8eIqpR/Hu5psxcOWi85uwphcgF+VK3qff0Hn33gDkxRfNmyMhAFzfL8u1QSUq+Qq6zO6SD0TKv7c8o11LswFVitBnmlb9+tgdt45+JDJBIx+TeT3BNc8jZblpLZwP3y3JhWO4xo3PYN9jvEgmpXM5JCKz4LMqZb9t/xnTwta+lGxvX/PiIfWm+WIx3HoAaJoari+BDyJcf71MYL3t65zsJhs//qt6vkmmE6ESovn+ZnTHdNCs8FSehXtJiOPr7H6TUlPkSpvqz9HqZMF8BE9xHVYSt5avcwCPw9HhP7+KtJMhhI/ASfK2XxJby+NleNDmJJWrU7TfbUbayBDCB+LxOzY4hOdEbEa/O0raV8C/wcFVOSdcPI9kUkP4CHx+gcvStnonUauqyjHDHxz/eR1rbV9NDEM1Xm1OQYfJBxH83AXPb9k3ylz4553kxHN9f2MBRLnMFTVyKp5ey/H5KIcM1EvlGdc71s/E0IUqqv7+ZLT5lYVderNfDk5GKggF88GGT4hNEW7/Q3whekaw44rtR5Rzwtfr81Kp9FN7xstbuBK6SKd1wvgIfXwrhnoXPxg0FI4zPvKkBNww1z4ZHIsSp/daUX3nRM0iJjAvsd5sq9NJ6cunIc5WHS09+PARjQ7rSeB2CIdHZ1tNRVLE/ukgKcHZnq3B6fnWPscpqLHjhDHHdHZ07L8NzfbTwQ39GOE2Df5g6bzLK7PAVLJbBydw///2/pABevvyADFvFT7esjfLPc9UYNOUIR4hwUlULkwIhul1l9GKPCYsjxhAeyvjpy9jGhOOghK6/SkRul99XAgMzTCES3eAIrA/jb5Nef13hiDMR7SHj/ifFFRzikB9Uj5MOG+YcT961M0HbMQaNmHNpmqA480IpcJZ8YExtK31jBWgdeDhtj3Yt8gKLhvteDDubGaLJOfEUDoibMCdmA8sRbNlwrLFMDph2TwQA4IQeN61iOOUlpl0ceL9H7bDjGk1bPjHVHxASsCtMmWeIfIZjfcN6tyPzJ5NCMJdhAZiqhZKx3R8GIA1eX5JKNOI5QoI3umk12fSoScpL8KUIYJ0xMIHBNQIgUA/PzvlDPVjnmZqgPuX34TahojzLmKBmREiBcTla17OpDQkRWouvDI+MOPJ6Sg+lhzmgz2dTcCuPP7yWvGhe1qs4t1MwzroKMQ+V96A2OmasWmE6vpV8EEThoBYGLJQdMjM45kE67jYqRqxB9n5+vfhQfvs+Si7Leno6fN289GbRWyaTM4dyoZQkM+/v/v9c8cNjhnCx0OHZ7EiM5QPwh6bHc3AllJv9vuWSMjv7t793slAlKAjfvlwT4QcxuvOUjR8+HjMdCQbz1/tmiaD/L2dD7UaWAmbKR9Y0Z6x8OWhXXU6216p1I554go+Gp9EPr/7zdfvfmt+q0WanzQrPuyu1jImBE0LTk3aOiN6vW/jzF8o286o9Dfftb77egKhmC0fsOmKgTE6z2JFZ2anfxdjPkeJ26NpUuQf/sJjxDfT1UBi48NSDBYyw7O0kyM7/LfDJ8dcj1AOVdtwLfLdNy32i99PVwOJjQ9zgY+nITW07nEy6AchEqLPZmepf9AOW9a0D7em/uzYgUzeffeXf//LH64JH5ZLATJRoRldNBDRKkRxsOWeIAGnHuPK0To2aLYl3yfrQjoOvzLWN+Cz38RXjltJv7v77t3305mPGPkwlKMIt3CyIGthofnwQcFWIsMlJcm129J+uwEL0rxwMvDvmMe/+uMbLklJykXp8PGmKxAl/wC87W+nLBnGzUeKKPMJqDtMQEfJaF+vooh7e/3jPH0uDCO4wpm/weUO5f5Fo/N2VyVJT6NY5/u7d6fpdYiPD9bkg4VVkEoCbmYl4CKED7Ysi6r8dPISyBLvWMEI2AVNcfuL//anXZ/5a2Tn++fu3+TMaW3mz0OlR78CVQ1qHYsApgxcqQBUpJgR8mV9xyKxRPi2lPxH33j8Ed5fx3iv0a1LllFx2pikdLy/mVBV3wSW/K3bepArt/72rEYmtNs6E+aXED5o2b0Vd1zQZawj8Bk2wVfghpI0CX7kX1AFKtEDFgSXKHEPEOd5395xCU/OJff71NxouDxH9ffP4WDTgHQ+13GblNr87drO/K3FlXkyl0vkVv4G+TCOkMv59a8TslaOuoiLQiavlolqpVJOm8tfabKImrNix99Fafn0QoIPHst7dtGzp+19Tvl5s09xdahaOCeJ377a7PwwrrFMz28AddHmV1bmF1c0Y7JQjjReaSso7dHPL6uB7UHBEFQ1DXeopUdrgWmSF0I0sHB62lr/IF7C14i3sr1uN00u/nj46ilwrE194Cvp3ssUCnLnIdwNAwhY+euzh/PPyI35xdvP/vpwfodMPPzk4fyGV0LgySu2gRBjAzkAL513r0ghQLODy9f6C+/vukabMUnuXiiPn/oZ0FA+bt3S/zCXW5mvLZLz2sonizvziUVAy/1ni4u3b3kPC7ddph3z28blA5UvpMlwA63bl8Lwlc2K0Eze8hM5VXzzXJ60AmjxQZJAXxLkJyuQj1tkTpsHWrSx8xDFh5EVq+hrjgJ0eU4L+zPe1qQlMEKezQ+/r3ZGVS253w8a7YHCyMeY+rL4cGflE9LBx2Jt/tbOfRQfxpfJ+eB9tryWQ57i7ozWiqMRpU6JI5+Kx2NmrDYro83XSGA/gaLMu/h4WPPRF+vrpNB8rkp7HmBBynS54o7mWYuPsv0wOXX7MD2evtgEltyZv1+7DcynzofuZm4bfDx7Bn7+N+/FG3ykg/st/cH6b87Sup7deCaAemAoK2pokGPoM0ku7r7qTl7SIFfuP7u1AeIx4FHIHQ182TCjs/u3drRbKz58yJM8g56g2XLQXrXn8nPvYVNwGo/+ysuHLiCOhib5RaPepJp+cwoiIGfmOWbMDsI56xX4OSr+0P9PTxCvZ/6oyiEBQdrjttg8wfDW3dN2usqE3pxG2w+5+0KhkjhONf1D9GggbV9zkBR0cDrkI9wdeBFhmHm16z6uTSiKhN2mWo9HtG8Sls/1zA5vq9E9TA4lsbkdePeAgh0gK0BptNpGTUMTYtnTkPDai0oEGZZpz4wiv+9Yc1+4Nvpr8qmRBksvxnC4iH1PuRwJeCBzGxsbtwEP2srtlZ1azefvTT7kcQP2wIe4Dfmodp1/5Zq44tBSfdbXku2w5FMjz404Bsc8pT3+MOio1Wq3arX75A6wqokdLV3buV27XfPheML4I3ywO4SmuRQx5RRDp7RkGNopH2+huiSV19HTljS0aO63A5N6axHIB3AxNbKmrdRu367d30HkLjY+xnUw4YP/Tcj2v3L1/o765s0hrLQzHao2RElqvo0woMCio8ILVTntXojK1VbA3ZP3gZDU7msJwMfG/R0NfQiTj/ECED4yHY7na2AZV4hGWP94Xg9JMvmUQxFJ9cVhwNw5D3QpJ8pFp/DmQNSxA9wKyPJ3SC2xUtu4XdsI42Oc+kekRiyLD0dxw7mTAmiPQBfzRb05wlj3zjsfOpEbK7G1zuUaZLECY7FbNagfO/BwGjAimg8dQ/8yRoIb7UE71h05DuxsNWQwnQnTlOufyBIb/HjJQFhC7rrAFT0C00PRDcPvriR8q2wWH6pPbO1FlKfK2CA78hTaXlPNO7cH6AkucLvEpNFoGhHDDJEb/udPRmLER9QItTzupzciulLEgvfpGWucfJRIDwlL6SM85sUXQz6iGZDxewhG9qOimzvEyFELxkcCCGEmIyRtkT2xhNn4CLjOEYpj67Z1jUAXNLU4umt/PqCYRAl+EeeyDk1Pvipl8REtg4n2DDc7rMCGEfJyogIHFft7dmuWIBv61E00hkFlDPoSHqGyZWaCj00zFSTfSZtz8v0rzYxpXuETNemx16W1tGr+ffATCYIx5CPUoGrpsev90CxpFQEr8qbdgc434y8gVr93CsRl43/IZWOVMVXWxr7MEf4XbY8Lt6XUrIgAAAAASUVORK5CYI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2286000"/>
            <a:ext cx="3893670" cy="444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0"/>
            <a:ext cx="9144000" cy="206210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3200" b="1" dirty="0" smtClean="0">
                <a:latin typeface="Segoe Print" pitchFamily="2" charset="0"/>
              </a:rPr>
              <a:t>Who is the Dalai Lama</a:t>
            </a:r>
            <a:r>
              <a:rPr lang="en-US" sz="3200" dirty="0" smtClean="0">
                <a:latin typeface="Segoe Print" pitchFamily="2" charset="0"/>
              </a:rPr>
              <a:t>?</a:t>
            </a:r>
          </a:p>
          <a:p>
            <a:pPr algn="ctr" fontAlgn="auto">
              <a:spcBef>
                <a:spcPts val="0"/>
              </a:spcBef>
              <a:spcAft>
                <a:spcPts val="0"/>
              </a:spcAft>
              <a:defRPr/>
            </a:pPr>
            <a:r>
              <a:rPr lang="en-US" sz="3200" b="1" dirty="0" smtClean="0">
                <a:latin typeface="Segoe Print" pitchFamily="2" charset="0"/>
              </a:rPr>
              <a:t>14</a:t>
            </a:r>
            <a:r>
              <a:rPr lang="en-US" sz="3200" b="1" baseline="30000" dirty="0" smtClean="0">
                <a:latin typeface="Segoe Print" pitchFamily="2" charset="0"/>
              </a:rPr>
              <a:t>th</a:t>
            </a:r>
            <a:r>
              <a:rPr lang="en-US" sz="3200" b="1" dirty="0" smtClean="0">
                <a:latin typeface="Segoe Print" pitchFamily="2" charset="0"/>
              </a:rPr>
              <a:t> Dalai Lama - Title not a person</a:t>
            </a:r>
          </a:p>
          <a:p>
            <a:pPr algn="ctr" fontAlgn="auto">
              <a:spcBef>
                <a:spcPts val="0"/>
              </a:spcBef>
              <a:spcAft>
                <a:spcPts val="0"/>
              </a:spcAft>
              <a:defRPr/>
            </a:pPr>
            <a:r>
              <a:rPr lang="en-US" sz="3200" b="1" dirty="0" smtClean="0">
                <a:latin typeface="Segoe Print" pitchFamily="2" charset="0"/>
              </a:rPr>
              <a:t>Does not advocate for Independence just autonomy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218" y="2251364"/>
            <a:ext cx="57150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279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png;base64,iVBORw0KGgoAAAANSUhEUgAAAQ8AAAC6CAMAAACHgTh+AAABklBMVEX////eKyaVvt7fKiQAAADR3engKSKZw+TgJx/K2Ob7/P3O2+iTvd73+fveKCaWv+DC0uPv8/fgIxr83wfk6/Ld5u/fAAD2//+eyuzf5/Dy9fjgHhSAsdbdAADgGQ3UAACFq8d6rNKOttS6zuHdFidMYnJbdYj95gPcACipwtqHrtB4mrMqMIYJDA7w///nbh9Wb4HgOCUZICW5MEWApL+5QFSJja+6nq+7IDfsjBtmg5mtRl/iSyN/veG/usrELz3RIyizi56lWnS4Y3X1vRH3xw/peB7Hx9WcbYrSDRO4Sl06S1e7pLW4f5FeiblhlL98mr+RdZaxvdFmf6pucp2skqhib50zVZrXLC01OopQVJbg9v+YWHetrsq3coTAFywiIYBGk8RzWIUrR5KDZ46yUmhprtfKs8CYRmemnLTGNUO7OUyIUniHgKRrvue6U2ZAYqEhiMBYkLCOnYunMU4WJYJ6fKxhY50VGx8xP0mXKVOqhZrvmxnxpxanDzfocx+/cYCzvba/rFuQkWu6AAipdo20QwpLAAAaaUlEQVR4nOVdC1vbVpoWFrIkyzcJSQZLFkgmIbZTcjEGQgIYaOuYQOy0k522bnE7U+I0NMvMzmRnZme6ze5O/veeo4uty9HFtkxg932eBANGl9ff/XznE4ahkfL5+f9lpBhhCX5dYl2/4Ama+AjXcy3AEAxPs8xIHliC5vnyR7yijw8hj9EETeuvM/CL4JaY/39gdToIxlCUJfqjXsw1AA1EhM0Xh9/n+Y94MdcAQGewJTsHN1ZEiMHW4KBRvzhYj/e4mRtoVFtbp9slRVEkKkkpzQ+9WA/O3jSnWzgUFSk5ZwGXls+2z2K8iRvmZtbPlTkncC4plb6I7wz5+A41e/B9kZpDQPx7fOe4STa1ONi7QBHCXcYn5jdMY84klIAoh/Gd4UZpDLblNiAGSjHa1Pg1hpldqLeH5kPZiu8URDH8PWMBeHGemY1dyjdxJB9UoxDjSeI7FAQtwP9TIK2mM/EeGXu5nETSAVzMIL6zZGKNyoyKi/maJuI89p6Ilg7oYo5iPI8u23Q8asO7TUd8jKy/QUYfOvB2nJE7IKSMEUvhb4x0KBdi42Mg+tIBFGYvrtMAMBghYKzhFTJLNMNMfqjZ8cHv+xkP3aJexJnsVvRqYp4ggBGEL0MT3yJbZhiUVy16pEyIyaoeoF2tBeVDPKdxwqqyhvic/BKPZTIEhOD+lTvgTcXjv4i2rzE1LMhyvLm/6+wByxHO4MKjDh5ly1jhWYqgIYOTXdGHYPGI2aJ6kPezIQTtUhOXxSi6BQbTGWQJIW/8JkUINOI9tnfTXqkDahdkTSG489mmYu77Nq7KG2PxecAIaxkTv5ob0C/7YRjCL6Rn9fNmoJLZDFShd4rM5GygGlHuagogQm6fxASY1hRLM4SQykd22izarFifQoYBXo4tG2H4+kF/OYyOOeoy6qknBE8DAcxURopTDFvU48exDUg+XMnUQf2EKGBCvRTkai0oH9axQswlZgdS+rKmoQBLDFGeIixBweWJUku02zb12pQi1k/b/nGpk5D+Rb8dY/HQB2Xoa2aRrwq6wy5CywKIF7wJwyn0KUkp2NHakEwmcfG4cTKDax2h2Pqu9WGGhfglRqDRmbCwHJkJGygqznqqF6eiIsYaDEfGQagN9YH4sje7dg7g6PBmjPWnyOj5FH8iQCnNJHqHyMM4mTufafCHBrp2HA3S6Uwuaet9vaR/SNzyTHUSiXoUJ+uHkiP/X2/txVFQZEqcdU348uwdmRMnWVNdOEmK6HDtfLSGB1pfP2iK4kEMl2RPsYEj2zu9yhaJPiUpisLhyvut08uxVWfIR++s2VTwOTGOLNuZM1CK8ubs6tbz9pYPBoO9sxJU1MLjsGzOjWS/ADWkICxLOJQz6SyGSxq4c+yk1IyzLhcMI+Yx1fSL0pjOhrpoNs4v+k1D4XExDj7okvc02zEcdxLs+a41+ElIkqKopMEi3jyY3J6OYlHCW4PBpcDaxQyxl504HJlq/a63fDwQegTIFQcNhF3nLmNcChsLJyEVsgCUptDyE4VSSu3SP7+ro7stlPP4bnEsrPcnDUjw/hSfoS4U+Byu+Dn90tVqTCG1d3pwfkoQTH9ShZlm9Y7x2lA3HzHXQYLR6l+KksRJYilSUQh9xa3w8/jh49cpbTipX9a58YNTN8TJ+VgPTSpnu9DhwEkJeMyp2ZhTpkjuWqGBoHR2VQ6m146BDBiqTrEyfcSFHv2q6ChM4WDtmCqVex2mrdRxbDccDOJ43JzFe61Q97mzSbNQAhZi34cJyBTGKfKFbB9dbpemtqNcoy1KVGkSc1doDQ7qYvuscfAGrbPZbNZ8lew3BkRvBmuDgnXh/AXHTW9HKaW+3mud1rfH1+/C4T/1vnCcoyQfOu7N/bJqvsZB/LrcvGjUG2dbMdJyWCod6ZFeqx8mopHouDCrNROYu1SrdYyUzuzwxYO1hSdZ229w4AkpTqzH5nv3RFiVbLw/OBJj8So+MVgl2tX0kN0Vq48smch+vrDw6EHW8w5q+TgmRgy7RXFSHMIx5xejE3K0qyGQtvzOUCayD+78cifr5QOoWHurtz59CxD6A5kCyW3EEkxFTkS8nGXEIbNP1v4xFBD9+9VV77twpd2OYfnuYGrv6oLoTbMEORGRD+zSZT+AP8mu/mPtszvZkWdZvffppwidmcOlOBYjTuOJvkZ8eD8kNRGZD1ecnr3367179z5bWPscfPnc/NmTzwA/6HPH0B48eXkDDW+aVUlH56Ow7bia7IPP1tbWFhYWwP9r9ywjMrfw6B5CPmIJWoWLmAypCW/aqdMRlQ/s3Hk52TuPIB2AkE9HZjR7bxVJx/QbLvaOlqdP652AMpsZGfpiVafDzgdP531LW4Wf3Oq7+kSn49EdGwU+bEDvNlWW91Lk4nQvFGfIR0frWGeoqImEiw8Gtj/RRAor6n0ojGDvlH3tMe8wBIN82F2KLx9zyjSE7IXW5Maj4/KMU8QzTEukq8YtChYbgA8G3jv8sel/hGEHaEogBLMh+cS7eLz6aG3t0wW7Bc2ufu6nL0A8v2MGg0FLGL9TpLAXc+wBMs7/PCEKeeBd07JaESqqnBjxYZBAE76bbWGD2LbXmK1+tvbrHWBWhx42++TewudoewohwW3CpVKzfnx0ujU422683xowTKjUEAfb/ts4JgGuAE1hvqtqJgnpdMKO4Yl5X9tBEIK3DJR9svBgFZjVX4Yh2Vz2l7XP/DXGuhyQ1kiKwsEvpZJYR8pLjx5snV0enb6/PF72ySAnpqN9AhdbGC2BBhZlX0vhA4IPQzdWR2nc6qN/fIoIUAMhHe+5PwfhYHtZVBSJA7lKDMViG3AgoaLeGVRVfeiI5G+J9xfeDynr+Aqj1OwDf/PhC0osbR8NRlLSOl9WkjHnKgBJ6FKa0ILBk/iyEYGPwuB9M1RmQeTxy2qAewm5VrF/Mjg9BgZ9rxGvZ7VA9Y8UfE4yc3w/XTH4CCwfFk7eRLlCkNot+JvScCSBfkiNozP0EujUSPbXsdfLovhPXQ4FOYiPTDmgh0WoR6u+ZH9dW/j8wZRXTXHxhuQj6Eaj16KNTtxUgLoksAq25Lvdab0RsREp++TOL+hU7qqB43OeT1A5d7j1YqB8YHD3hDf2ODg7Pb18E/kDy05qPGIG1Wwq+06lo8THzignEygfhggxVScde6IkSXEsBl4tuPrurtpt2q6bEi9oZyXMN/QY8cHbtkyuH0ADi64fX3dwjd1EIkd2R61C4kXLFQLng7TFiMfyo2bD8nZf3Gudhu1Gu57g2vq9kl3r6vHSS1f8y2rBdCSwJXrERu+gBHREKUlTtEJ/LOCc+LhLwluSrUoannX3QbHVdDAdCSw1SuQOl2+kWOjAqcMumYN39KoBvQDOUYr4o5ONSjVEOBKO+FQYt4fzGgHnuovGDakwpqOU5uFmV01XbLFVRg2TDZ0PZtj90Avc8X29IT0ljftJPxZxXLzY3CXJRC4hq+pwxY0NFw5dPogyA3dmMeWo+9CuGSSF4hRFzZl8vHj7lQTYGN6gaq0hV6KIB9SXVEZPYVwl9JsC6anaePqiaxFALj4V35K2G1SHjjbUlpp8WHip3ED7kWwCzQCw6Ni8eKra6UjbluG0CITY+DgT+6Ub52iHhsPiQ03n7D9IV23ZWXks/8KfFIjQdsrrBs7JR4J03Z9mb0FJVcP5cJY/BNTC9XUGnu3a1MWDofUowtkRdGAqZ/DhTG2JeJc6rgC4cv5i862fZVDNLd3WlJFKKB+uNTnUnoVrDkpSTJdC7roFhewImEqz/DAnCRMQ98SS0AbTawnuEBCRk5/2z2WgOw5S5GpClp8PrQgbQgiWMuVDoIsYm8FaU2yr+XhQYPyxeygmueZht/t21+1H0qO4PW+oll/wbs4z4ulMqkLw+c1pthl9PChvF8ndbegbcRCrKstv3XpjK3dVc0gihnyk9Bk1xnt/3i9N3+f6MSAdH9ZNTQd5bX/XdZeqirkFxI8PjMFoY7IEwQCV6QkX8TQ0XjEofWs0Tkni4273W9cta1h+1EjJhPCxxNCOcVFCy6cH+foD/+qxHq17tMW+gkCE8EHQ7s5Dz77aGwKKulBJlHWQO1H5kDHC21MdvsnlWoI6FDd9AlWb+cDKLj7sRTN5CUO0Oey1lZuoMcqXXb+PXrZlubR/BALdMmrU3MlJPea2iyuAdCH7pjHAoo6A5COdhu1CMIxFLt/yh/WkcqNcr3IekMx3bK1wvPN9sgqoULVyXujIVdgMg94e+l///T815vzmEMI9dsccdti3LTjqhulKEWN4XteRlJH6oSdfsH8SblIyg7eD6FCH4sGztF080t79HQK6/0OfhnZzHI3i51n0u5Z1HypUiUpHtkuHjNjuYqODZcxeS5YxhKbQjz7s7ONCeutJ9W3ioYL4g9CqmqpWADujnw9Tez5f8YpFkYCZDMHYxuK13sezx3X2UOpdf0ZUgS1XK1A0QLTWNYUmrVmthEv5jpzoqK4WB71B2atOE08JuGIkxf2uDyHpavV52uoz1Tp6BCvDMaTYUpmnK6oKYrJqpeq5fZTnPZl86tlVg2oG2VQLVc0QGaALLJboQHdbhgvdsp7jOGSERjROHd8YFzM3J3YDSxtDcQGSUq10NFUuP5e1orHGW0nDkC2ftt87yvNOMwXuqsF962dBHE3ZspxW4eIUkAzSMqmEnIBiojr6T1nExv6tG+Ny4dqDT4gqVwj7yousjygVMmqiA++YTtB6VVWuVJ39uMjI/SatULkW64aoCBXNek2qHdN90lUZxmMg35VHbNlvHTnPN3wgzPWBn4CkbfrSSQNpMeohQCrK7jYI572jhuXfpBWZUIsqa2pO0/JVQxWqQHVcK1TOe0+5VCbTyni2ml5nSF1kfWwErZpL5DqqpvtVmNm5tr+4+/kFwsGIUDrYw29MADKH40o9eDnBQKUDIwtkw5BHPWhHmPZYvDlNITj3FUcpLxbD+TCWH9yFQxQf7ocYCTHvAp4h8P3f/fhlQxQfh3e9GOVUDfUrFx3u4mHh5vABF1++2vzhd8fdEDZAYMqzvM9Cnct8eIqpR/Hu5psxcOWi85uwphcgF+VK3qff0Hn33gDkxRfNmyMhAFzfL8u1QSUq+Qq6zO6SD0TKv7c8o11LswFVitBnmlb9+tgdt45+JDJBIx+TeT3BNc8jZblpLZwP3y3JhWO4xo3PYN9jvEgmpXM5JCKz4LMqZb9t/xnTwta+lGxvX/PiIfWm+WIx3HoAaJoari+BDyJcf71MYL3t65zsJhs//qt6vkmmE6ESovn+ZnTHdNCs8FSehXtJiOPr7H6TUlPkSpvqz9HqZMF8BE9xHVYSt5avcwCPw9HhP7+KtJMhhI/ASfK2XxJby+NleNDmJJWrU7TfbUbayBDCB+LxOzY4hOdEbEa/O0raV8C/wcFVOSdcPI9kUkP4CHx+gcvStnonUauqyjHDHxz/eR1rbV9NDEM1Xm1OQYfJBxH83AXPb9k3ylz4553kxHN9f2MBRLnMFTVyKp5ey/H5KIcM1EvlGdc71s/E0IUqqv7+ZLT5lYVderNfDk5GKggF88GGT4hNEW7/Q3whekaw44rtR5Rzwtfr81Kp9FN7xstbuBK6SKd1wvgIfXwrhnoXPxg0FI4zPvKkBNww1z4ZHIsSp/daUX3nRM0iJjAvsd5sq9NJ6cunIc5WHS09+PARjQ7rSeB2CIdHZ1tNRVLE/ukgKcHZnq3B6fnWPscpqLHjhDHHdHZ07L8NzfbTwQ39GOE2Df5g6bzLK7PAVLJbBydw///2/pABevvyADFvFT7esjfLPc9UYNOUIR4hwUlULkwIhul1l9GKPCYsjxhAeyvjpy9jGhOOghK6/SkRul99XAgMzTCES3eAIrA/jb5Nef13hiDMR7SHj/ifFFRzikB9Uj5MOG+YcT961M0HbMQaNmHNpmqA480IpcJZ8YExtK31jBWgdeDhtj3Yt8gKLhvteDDubGaLJOfEUDoibMCdmA8sRbNlwrLFMDph2TwQA4IQeN61iOOUlpl0ceL9H7bDjGk1bPjHVHxASsCtMmWeIfIZjfcN6tyPzJ5NCMJdhAZiqhZKx3R8GIA1eX5JKNOI5QoI3umk12fSoScpL8KUIYJ0xMIHBNQIgUA/PzvlDPVjnmZqgPuX34TahojzLmKBmREiBcTla17OpDQkRWouvDI+MOPJ6Sg+lhzmgz2dTcCuPP7yWvGhe1qs4t1MwzroKMQ+V96A2OmasWmE6vpV8EEThoBYGLJQdMjM45kE67jYqRqxB9n5+vfhQfvs+Si7Leno6fN289GbRWyaTM4dyoZQkM+/v/v9c8cNjhnCx0OHZ7EiM5QPwh6bHc3AllJv9vuWSMjv7t793slAlKAjfvlwT4QcxuvOUjR8+HjMdCQbz1/tmiaD/L2dD7UaWAmbKR9Y0Z6x8OWhXXU6216p1I554go+Gp9EPr/7zdfvfmt+q0WanzQrPuyu1jImBE0LTk3aOiN6vW/jzF8o286o9Dfftb77egKhmC0fsOmKgTE6z2JFZ2anfxdjPkeJ26NpUuQf/sJjxDfT1UBi48NSDBYyw7O0kyM7/LfDJ8dcj1AOVdtwLfLdNy32i99PVwOJjQ9zgY+nITW07nEy6AchEqLPZmepf9AOW9a0D7em/uzYgUzeffeXf//LH64JH5ZLATJRoRldNBDRKkRxsOWeIAGnHuPK0To2aLYl3yfrQjoOvzLWN+Cz38RXjltJv7v77t3305mPGPkwlKMIt3CyIGthofnwQcFWIsMlJcm129J+uwEL0rxwMvDvmMe/+uMbLklJykXp8PGmKxAl/wC87W+nLBnGzUeKKPMJqDtMQEfJaF+vooh7e/3jPH0uDCO4wpm/weUO5f5Fo/N2VyVJT6NY5/u7d6fpdYiPD9bkg4VVkEoCbmYl4CKED7Ysi6r8dPISyBLvWMEI2AVNcfuL//anXZ/5a2Tn++fu3+TMaW3mz0OlR78CVQ1qHYsApgxcqQBUpJgR8mV9xyKxRPi2lPxH33j8Ed5fx3iv0a1LllFx2pikdLy/mVBV3wSW/K3bepArt/72rEYmtNs6E+aXED5o2b0Vd1zQZawj8Bk2wVfghpI0CX7kX1AFKtEDFgSXKHEPEOd5395xCU/OJff71NxouDxH9ffP4WDTgHQ+13GblNr87drO/K3FlXkyl0vkVv4G+TCOkMv59a8TslaOuoiLQiavlolqpVJOm8tfabKImrNix99Fafn0QoIPHst7dtGzp+19Tvl5s09xdahaOCeJ377a7PwwrrFMz28AddHmV1bmF1c0Y7JQjjReaSso7dHPL6uB7UHBEFQ1DXeopUdrgWmSF0I0sHB62lr/IF7C14i3sr1uN00u/nj46ilwrE194Cvp3ssUCnLnIdwNAwhY+euzh/PPyI35xdvP/vpwfodMPPzk4fyGV0LgySu2gRBjAzkAL513r0ghQLODy9f6C+/vukabMUnuXiiPn/oZ0FA+bt3S/zCXW5mvLZLz2sonizvziUVAy/1ni4u3b3kPC7ddph3z28blA5UvpMlwA63bl8Lwlc2K0Eze8hM5VXzzXJ60AmjxQZJAXxLkJyuQj1tkTpsHWrSx8xDFh5EVq+hrjgJ0eU4L+zPe1qQlMEKezQ+/r3ZGVS253w8a7YHCyMeY+rL4cGflE9LBx2Jt/tbOfRQfxpfJ+eB9tryWQ57i7ozWiqMRpU6JI5+Kx2NmrDYro83XSGA/gaLMu/h4WPPRF+vrpNB8rkp7HmBBynS54o7mWYuPsv0wOXX7MD2evtgEltyZv1+7DcynzofuZm4bfDx7Bn7+N+/FG3ykg/st/cH6b87Sup7deCaAemAoK2pokGPoM0ku7r7qTl7SIFfuP7u1AeIx4FHIHQ182TCjs/u3drRbKz58yJM8g56g2XLQXrXn8nPvYVNwGo/+ysuHLiCOhib5RaPepJp+cwoiIGfmOWbMDsI56xX4OSr+0P9PTxCvZ/6oyiEBQdrjttg8wfDW3dN2usqE3pxG2w+5+0KhkjhONf1D9GggbV9zkBR0cDrkI9wdeBFhmHm16z6uTSiKhN2mWo9HtG8Sls/1zA5vq9E9TA4lsbkdePeAgh0gK0BptNpGTUMTYtnTkPDai0oEGZZpz4wiv+9Yc1+4Nvpr8qmRBksvxnC4iH1PuRwJeCBzGxsbtwEP2srtlZ1azefvTT7kcQP2wIe4Dfmodp1/5Zq44tBSfdbXku2w5FMjz404Bsc8pT3+MOio1Wq3arX75A6wqokdLV3buV27XfPheML4I3ywO4SmuRQx5RRDp7RkGNopH2+huiSV19HTljS0aO63A5N6axHIB3AxNbKmrdRu367d30HkLjY+xnUw4YP/Tcj2v3L1/o765s0hrLQzHao2RElqvo0woMCio8ILVTntXojK1VbA3ZP3gZDU7msJwMfG/R0NfQiTj/ECED4yHY7na2AZV4hGWP94Xg9JMvmUQxFJ9cVhwNw5D3QpJ8pFp/DmQNSxA9wKyPJ3SC2xUtu4XdsI42Oc+kekRiyLD0dxw7mTAmiPQBfzRb05wlj3zjsfOpEbK7G1zuUaZLECY7FbNagfO/BwGjAimg8dQ/8yRoIb7UE71h05DuxsNWQwnQnTlOufyBIb/HjJQFhC7rrAFT0C00PRDcPvriR8q2wWH6pPbO1FlKfK2CA78hTaXlPNO7cH6AkucLvEpNFoGhHDDJEb/udPRmLER9QItTzupzciulLEgvfpGWucfJRIDwlL6SM85sUXQz6iGZDxewhG9qOimzvEyFELxkcCCGEmIyRtkT2xhNn4CLjOEYpj67Z1jUAXNLU4umt/PqCYRAl+EeeyDk1Pvipl8REtg4n2DDc7rMCGEfJyogIHFft7dmuWIBv61E00hkFlDPoSHqGyZWaCj00zFSTfSZtz8v0rzYxpXuETNemx16W1tGr+ffATCYIx5CPUoGrpsev90CxpFQEr8qbdgc434y8gVr93CsRl43/IZWOVMVXWxr7MEf4XbY8Lt6XUrIgAAAAASUVORK5CYI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261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905000"/>
            <a:ext cx="8229600" cy="4525963"/>
          </a:xfrm>
        </p:spPr>
        <p:txBody>
          <a:bodyPr>
            <a:normAutofit fontScale="77500" lnSpcReduction="20000"/>
          </a:bodyPr>
          <a:lstStyle/>
          <a:p>
            <a:pPr eaLnBrk="1" hangingPunct="1"/>
            <a:r>
              <a:rPr lang="en-US" sz="3600" dirty="0" smtClean="0">
                <a:latin typeface="Segoe Print" pitchFamily="2" charset="0"/>
              </a:rPr>
              <a:t>Late 80’s: Many Chinese studying abroad</a:t>
            </a:r>
          </a:p>
          <a:p>
            <a:pPr eaLnBrk="1" hangingPunct="1"/>
            <a:r>
              <a:rPr lang="en-US" sz="3600" dirty="0" smtClean="0">
                <a:latin typeface="Segoe Print" pitchFamily="2" charset="0"/>
              </a:rPr>
              <a:t>Info about Western society reaches educated people in China</a:t>
            </a:r>
          </a:p>
          <a:p>
            <a:pPr eaLnBrk="1" hangingPunct="1"/>
            <a:r>
              <a:rPr lang="en-US" sz="3600" dirty="0" smtClean="0">
                <a:latin typeface="Segoe Print" pitchFamily="2" charset="0"/>
              </a:rPr>
              <a:t>1989:  Student protestors call for an end to corruption and demand resignation of Communist Party leaders</a:t>
            </a:r>
          </a:p>
          <a:p>
            <a:pPr eaLnBrk="1" hangingPunct="1"/>
            <a:r>
              <a:rPr lang="en-US" sz="3600" dirty="0" smtClean="0">
                <a:latin typeface="Segoe Print" pitchFamily="2" charset="0"/>
              </a:rPr>
              <a:t>Demonstrators in Tiananmen Square (Beijing) were crushed by Chinese tanks and troops</a:t>
            </a:r>
          </a:p>
        </p:txBody>
      </p:sp>
      <p:sp>
        <p:nvSpPr>
          <p:cNvPr id="19457" name="Title 1"/>
          <p:cNvSpPr>
            <a:spLocks noGrp="1"/>
          </p:cNvSpPr>
          <p:nvPr>
            <p:ph type="title"/>
          </p:nvPr>
        </p:nvSpPr>
        <p:spPr>
          <a:xfrm>
            <a:off x="0" y="0"/>
            <a:ext cx="9144000" cy="1752600"/>
          </a:xfrm>
        </p:spPr>
        <p:style>
          <a:lnRef idx="2">
            <a:schemeClr val="dk1">
              <a:shade val="50000"/>
            </a:schemeClr>
          </a:lnRef>
          <a:fillRef idx="1">
            <a:schemeClr val="dk1"/>
          </a:fillRef>
          <a:effectRef idx="0">
            <a:schemeClr val="dk1"/>
          </a:effectRef>
          <a:fontRef idx="minor">
            <a:schemeClr val="lt1"/>
          </a:fontRef>
        </p:style>
        <p:txBody>
          <a:bodyPr/>
          <a:lstStyle/>
          <a:p>
            <a:pPr eaLnBrk="1" hangingPunct="1">
              <a:defRPr/>
            </a:pPr>
            <a:r>
              <a:rPr lang="en-US" b="1" dirty="0" smtClean="0">
                <a:solidFill>
                  <a:schemeClr val="tx2">
                    <a:lumMod val="60000"/>
                    <a:lumOff val="40000"/>
                  </a:schemeClr>
                </a:solidFill>
                <a:latin typeface="Segoe Print" pitchFamily="2" charset="0"/>
              </a:rPr>
              <a:t>Call for Democracy</a:t>
            </a:r>
          </a:p>
        </p:txBody>
      </p:sp>
    </p:spTree>
    <p:extLst>
      <p:ext uri="{BB962C8B-B14F-4D97-AF65-F5344CB8AC3E}">
        <p14:creationId xmlns:p14="http://schemas.microsoft.com/office/powerpoint/2010/main" val="3466791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ttp://www.virginiawestern.edu/faculty/vwhansd/his112/Images/Tiananmen_Square_prote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71850"/>
            <a:ext cx="52578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www.theepochtimes.com/n2/images/stories/large/2009/06/03/89Protest2009-06-02-xxl--P085_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4483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images-mediawiki-sites.thefullwiki.org/08/2/1/1/1533403230048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29718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evilism.files.wordpress.com/2009/06/tiananmen-square-tank1-18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14800"/>
            <a:ext cx="29098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224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operationworld.org/files/ow/maps/lgmap/chnt-MMAP-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0250"/>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static2.businessinsider.com/image/54ab0fa86bb3f70e2eeaa5c6/china-is-fuming-after-taiwan-raised-its-flag-in-washington-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0292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9144000" cy="2000250"/>
          </a:xfrm>
          <a:prstGeom prst="rect">
            <a:avLst/>
          </a:prstGeom>
          <a:solidFill>
            <a:srgbClr val="99FF99">
              <a:alpha val="70980"/>
            </a:srgbClr>
          </a:solidFill>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3600" b="1" dirty="0">
                <a:latin typeface="Segoe Print" pitchFamily="2" charset="0"/>
              </a:rPr>
              <a:t>Taiwan = “Republic of China”</a:t>
            </a:r>
          </a:p>
          <a:p>
            <a:pPr marL="457200" indent="-457200" algn="ctr" fontAlgn="auto">
              <a:spcBef>
                <a:spcPts val="0"/>
              </a:spcBef>
              <a:spcAft>
                <a:spcPts val="0"/>
              </a:spcAft>
              <a:buFont typeface="Arial" pitchFamily="34" charset="0"/>
              <a:buChar char="•"/>
              <a:defRPr/>
            </a:pPr>
            <a:r>
              <a:rPr lang="en-US" sz="2800" dirty="0">
                <a:latin typeface="Segoe Print" pitchFamily="2" charset="0"/>
              </a:rPr>
              <a:t>Official name since 1945</a:t>
            </a:r>
          </a:p>
          <a:p>
            <a:pPr marL="457200" indent="-457200" algn="ctr" fontAlgn="auto">
              <a:spcBef>
                <a:spcPts val="0"/>
              </a:spcBef>
              <a:spcAft>
                <a:spcPts val="0"/>
              </a:spcAft>
              <a:buFont typeface="Arial" pitchFamily="34" charset="0"/>
              <a:buChar char="•"/>
              <a:defRPr/>
            </a:pPr>
            <a:r>
              <a:rPr lang="en-US" sz="2800" dirty="0">
                <a:latin typeface="Segoe Print" pitchFamily="2" charset="0"/>
              </a:rPr>
              <a:t>This is where about 2 million Nationalists fled during the Communist </a:t>
            </a:r>
            <a:r>
              <a:rPr lang="en-US" sz="3200" dirty="0">
                <a:latin typeface="Segoe Print" pitchFamily="2" charset="0"/>
              </a:rPr>
              <a:t>revolution. </a:t>
            </a:r>
          </a:p>
        </p:txBody>
      </p:sp>
    </p:spTree>
    <p:extLst>
      <p:ext uri="{BB962C8B-B14F-4D97-AF65-F5344CB8AC3E}">
        <p14:creationId xmlns:p14="http://schemas.microsoft.com/office/powerpoint/2010/main" val="163721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1240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3200" dirty="0">
                <a:latin typeface="Segoe Print" pitchFamily="2" charset="0"/>
              </a:rPr>
              <a:t>In </a:t>
            </a:r>
            <a:r>
              <a:rPr lang="en-US" sz="3200" b="1" dirty="0">
                <a:latin typeface="Segoe Print" pitchFamily="2" charset="0"/>
              </a:rPr>
              <a:t>1972</a:t>
            </a:r>
            <a:r>
              <a:rPr lang="en-US" sz="3200" dirty="0">
                <a:latin typeface="Segoe Print" pitchFamily="2" charset="0"/>
              </a:rPr>
              <a:t> The People’s Republic of China announced the “One China Policy”:</a:t>
            </a:r>
          </a:p>
          <a:p>
            <a:pPr algn="ctr" fontAlgn="auto">
              <a:spcBef>
                <a:spcPts val="0"/>
              </a:spcBef>
              <a:spcAft>
                <a:spcPts val="0"/>
              </a:spcAft>
              <a:defRPr/>
            </a:pPr>
            <a:r>
              <a:rPr lang="en-US" sz="2400" b="1" u="sng" dirty="0">
                <a:latin typeface="Segoe Print" pitchFamily="2" charset="0"/>
              </a:rPr>
              <a:t>THERE IS ONE CHINA. TAIWAN IS PART OF CHINA.</a:t>
            </a:r>
            <a:endParaRPr lang="en-US" sz="2400" b="1" u="sng" dirty="0"/>
          </a:p>
          <a:p>
            <a:pPr algn="ctr" fontAlgn="auto">
              <a:spcBef>
                <a:spcPts val="0"/>
              </a:spcBef>
              <a:spcAft>
                <a:spcPts val="0"/>
              </a:spcAft>
              <a:defRPr/>
            </a:pPr>
            <a:r>
              <a:rPr lang="en-US" sz="1600" b="1" dirty="0">
                <a:latin typeface="+mj-lt"/>
              </a:rPr>
              <a:t>(Photo: International Business Times / Reuters – Protestors hold a rally in Seattle against Xi’s visit)</a:t>
            </a:r>
          </a:p>
          <a:p>
            <a:pPr algn="ctr" fontAlgn="auto">
              <a:spcBef>
                <a:spcPts val="0"/>
              </a:spcBef>
              <a:spcAft>
                <a:spcPts val="0"/>
              </a:spcAft>
              <a:defRPr/>
            </a:pPr>
            <a:r>
              <a:rPr lang="en-US" sz="1400" dirty="0">
                <a:latin typeface="+mj-lt"/>
                <a:hlinkClick r:id="rId2"/>
              </a:rPr>
              <a:t>http://www.ibtimes.co.uk/china-taiwan-leaders-hold-historic-talks-singapore-1527111</a:t>
            </a:r>
            <a:endParaRPr lang="en-US" sz="1400" dirty="0">
              <a:latin typeface="+mj-lt"/>
            </a:endParaRPr>
          </a:p>
          <a:p>
            <a:pPr algn="ctr" fontAlgn="auto">
              <a:spcBef>
                <a:spcPts val="0"/>
              </a:spcBef>
              <a:spcAft>
                <a:spcPts val="0"/>
              </a:spcAft>
              <a:defRPr/>
            </a:pPr>
            <a:endParaRPr lang="en-US" sz="1400" dirty="0">
              <a:latin typeface="Segoe Print" pitchFamily="2" charset="0"/>
            </a:endParaRPr>
          </a:p>
        </p:txBody>
      </p:sp>
      <p:sp>
        <p:nvSpPr>
          <p:cNvPr id="16387" name="AutoShape 2" descr="data:image/png;base64,iVBORw0KGgoAAAANSUhEUgAAAQ8AAAC6CAMAAACHgTh+AAABklBMVEX////eKyaVvt7fKiQAAADR3engKSKZw+TgJx/K2Ob7/P3O2+iTvd73+fveKCaWv+DC0uPv8/fgIxr83wfk6/Ld5u/fAAD2//+eyuzf5/Dy9fjgHhSAsdbdAADgGQ3UAACFq8d6rNKOttS6zuHdFidMYnJbdYj95gPcACipwtqHrtB4mrMqMIYJDA7w///nbh9Wb4HgOCUZICW5MEWApL+5QFSJja+6nq+7IDfsjBtmg5mtRl/iSyN/veG/usrELz3RIyizi56lWnS4Y3X1vRH3xw/peB7Hx9WcbYrSDRO4Sl06S1e7pLW4f5FeiblhlL98mr+RdZaxvdFmf6pucp2skqhib50zVZrXLC01OopQVJbg9v+YWHetrsq3coTAFywiIYBGk8RzWIUrR5KDZ46yUmhprtfKs8CYRmemnLTGNUO7OUyIUniHgKRrvue6U2ZAYqEhiMBYkLCOnYunMU4WJYJ6fKxhY50VGx8xP0mXKVOqhZrvmxnxpxanDzfocx+/cYCzvba/rFuQkWu6AAipdo20QwpLAAAaaUlEQVR4nOVdC1vbVpoWFrIkyzcJSQZLFkgmIbZTcjEGQgIYaOuYQOy0k522bnE7U+I0NMvMzmRnZme6ze5O/veeo4uty9HFtkxg932eBANGl9ff/XznE4ahkfL5+f9lpBhhCX5dYl2/4Ama+AjXcy3AEAxPs8xIHliC5vnyR7yijw8hj9EETeuvM/CL4JaY/39gdToIxlCUJfqjXsw1AA1EhM0Xh9/n+Y94MdcAQGewJTsHN1ZEiMHW4KBRvzhYj/e4mRtoVFtbp9slRVEkKkkpzQ+9WA/O3jSnWzgUFSk5ZwGXls+2z2K8iRvmZtbPlTkncC4plb6I7wz5+A41e/B9kZpDQPx7fOe4STa1ONi7QBHCXcYn5jdMY84klIAoh/Gd4UZpDLblNiAGSjHa1Pg1hpldqLeH5kPZiu8URDH8PWMBeHGemY1dyjdxJB9UoxDjSeI7FAQtwP9TIK2mM/EeGXu5nETSAVzMIL6zZGKNyoyKi/maJuI89p6Ilg7oYo5iPI8u23Q8asO7TUd8jKy/QUYfOvB2nJE7IKSMEUvhb4x0KBdi42Mg+tIBFGYvrtMAMBghYKzhFTJLNMNMfqjZ8cHv+xkP3aJexJnsVvRqYp4ggBGEL0MT3yJbZhiUVy16pEyIyaoeoF2tBeVDPKdxwqqyhvic/BKPZTIEhOD+lTvgTcXjv4i2rzE1LMhyvLm/6+wByxHO4MKjDh5ly1jhWYqgIYOTXdGHYPGI2aJ6kPezIQTtUhOXxSi6BQbTGWQJIW/8JkUINOI9tnfTXqkDahdkTSG489mmYu77Nq7KG2PxecAIaxkTv5ob0C/7YRjCL6Rn9fNmoJLZDFShd4rM5GygGlHuagogQm6fxASY1hRLM4SQykd22izarFifQoYBXo4tG2H4+kF/OYyOOeoy6qknBE8DAcxURopTDFvU48exDUg+XMnUQf2EKGBCvRTkai0oH9axQswlZgdS+rKmoQBLDFGeIixBweWJUku02zb12pQi1k/b/nGpk5D+Rb8dY/HQB2Xoa2aRrwq6wy5CywKIF7wJwyn0KUkp2NHakEwmcfG4cTKDax2h2Pqu9WGGhfglRqDRmbCwHJkJGygqznqqF6eiIsYaDEfGQagN9YH4sje7dg7g6PBmjPWnyOj5FH8iQCnNJHqHyMM4mTufafCHBrp2HA3S6Uwuaet9vaR/SNzyTHUSiXoUJ+uHkiP/X2/txVFQZEqcdU348uwdmRMnWVNdOEmK6HDtfLSGB1pfP2iK4kEMl2RPsYEj2zu9yhaJPiUpisLhyvut08uxVWfIR++s2VTwOTGOLNuZM1CK8ubs6tbz9pYPBoO9sxJU1MLjsGzOjWS/ADWkICxLOJQz6SyGSxq4c+yk1IyzLhcMI+Yx1fSL0pjOhrpoNs4v+k1D4XExDj7okvc02zEcdxLs+a41+ElIkqKopMEi3jyY3J6OYlHCW4PBpcDaxQyxl504HJlq/a63fDwQegTIFQcNhF3nLmNcChsLJyEVsgCUptDyE4VSSu3SP7+ro7stlPP4bnEsrPcnDUjw/hSfoS4U+Byu+Dn90tVqTCG1d3pwfkoQTH9ShZlm9Y7x2lA3HzHXQYLR6l+KksRJYilSUQh9xa3w8/jh49cpbTipX9a58YNTN8TJ+VgPTSpnu9DhwEkJeMyp2ZhTpkjuWqGBoHR2VQ6m146BDBiqTrEyfcSFHv2q6ChM4WDtmCqVex2mrdRxbDccDOJ43JzFe61Q97mzSbNQAhZi34cJyBTGKfKFbB9dbpemtqNcoy1KVGkSc1doDQ7qYvuscfAGrbPZbNZ8lew3BkRvBmuDgnXh/AXHTW9HKaW+3mud1rfH1+/C4T/1vnCcoyQfOu7N/bJqvsZB/LrcvGjUG2dbMdJyWCod6ZFeqx8mopHouDCrNROYu1SrdYyUzuzwxYO1hSdZ229w4AkpTqzH5nv3RFiVbLw/OBJj8So+MVgl2tX0kN0Vq48smch+vrDw6EHW8w5q+TgmRgy7RXFSHMIx5xejE3K0qyGQtvzOUCayD+78cifr5QOoWHurtz59CxD6A5kCyW3EEkxFTkS8nGXEIbNP1v4xFBD9+9VV77twpd2OYfnuYGrv6oLoTbMEORGRD+zSZT+AP8mu/mPtszvZkWdZvffppwidmcOlOBYjTuOJvkZ8eD8kNRGZD1ecnr3367179z5bWPscfPnc/NmTzwA/6HPH0B48eXkDDW+aVUlH56Ow7bia7IPP1tbWFhYWwP9r9ywjMrfw6B5CPmIJWoWLmAypCW/aqdMRlQ/s3Hk52TuPIB2AkE9HZjR7bxVJx/QbLvaOlqdP652AMpsZGfpiVafDzgdP531LW4Wf3Oq7+kSn49EdGwU+bEDvNlWW91Lk4nQvFGfIR0frWGeoqImEiw8Gtj/RRAor6n0ojGDvlH3tMe8wBIN82F2KLx9zyjSE7IXW5Maj4/KMU8QzTEukq8YtChYbgA8G3jv8sel/hGEHaEogBLMh+cS7eLz6aG3t0wW7Bc2ufu6nL0A8v2MGg0FLGL9TpLAXc+wBMs7/PCEKeeBd07JaESqqnBjxYZBAE76bbWGD2LbXmK1+tvbrHWBWhx42++TewudoewohwW3CpVKzfnx0ujU422683xowTKjUEAfb/ts4JgGuAE1hvqtqJgnpdMKO4Yl5X9tBEIK3DJR9svBgFZjVX4Yh2Vz2l7XP/DXGuhyQ1kiKwsEvpZJYR8pLjx5snV0enb6/PF72ySAnpqN9AhdbGC2BBhZlX0vhA4IPQzdWR2nc6qN/fIoIUAMhHe+5PwfhYHtZVBSJA7lKDMViG3AgoaLeGVRVfeiI5G+J9xfeDynr+Aqj1OwDf/PhC0osbR8NRlLSOl9WkjHnKgBJ6FKa0ILBk/iyEYGPwuB9M1RmQeTxy2qAewm5VrF/Mjg9BgZ9rxGvZ7VA9Y8UfE4yc3w/XTH4CCwfFk7eRLlCkNot+JvScCSBfkiNozP0EujUSPbXsdfLovhPXQ4FOYiPTDmgh0WoR6u+ZH9dW/j8wZRXTXHxhuQj6Eaj16KNTtxUgLoksAq25Lvdab0RsREp++TOL+hU7qqB43OeT1A5d7j1YqB8YHD3hDf2ODg7Pb18E/kDy05qPGIG1Wwq+06lo8THzignEygfhggxVScde6IkSXEsBl4tuPrurtpt2q6bEi9oZyXMN/QY8cHbtkyuH0ADi64fX3dwjd1EIkd2R61C4kXLFQLng7TFiMfyo2bD8nZf3Gudhu1Gu57g2vq9kl3r6vHSS1f8y2rBdCSwJXrERu+gBHREKUlTtEJ/LOCc+LhLwluSrUoannX3QbHVdDAdCSw1SuQOl2+kWOjAqcMumYN39KoBvQDOUYr4o5ONSjVEOBKO+FQYt4fzGgHnuovGDakwpqOU5uFmV01XbLFVRg2TDZ0PZtj90Avc8X29IT0ljftJPxZxXLzY3CXJRC4hq+pwxY0NFw5dPogyA3dmMeWo+9CuGSSF4hRFzZl8vHj7lQTYGN6gaq0hV6KIB9SXVEZPYVwl9JsC6anaePqiaxFALj4V35K2G1SHjjbUlpp8WHip3ED7kWwCzQCw6Ni8eKra6UjbluG0CITY+DgT+6Ub52iHhsPiQ03n7D9IV23ZWXks/8KfFIjQdsrrBs7JR4J03Z9mb0FJVcP5cJY/BNTC9XUGnu3a1MWDofUowtkRdGAqZ/DhTG2JeJc6rgC4cv5i862fZVDNLd3WlJFKKB+uNTnUnoVrDkpSTJdC7roFhewImEqz/DAnCRMQ98SS0AbTawnuEBCRk5/2z2WgOw5S5GpClp8PrQgbQgiWMuVDoIsYm8FaU2yr+XhQYPyxeygmueZht/t21+1H0qO4PW+oll/wbs4z4ulMqkLw+c1pthl9PChvF8ndbegbcRCrKstv3XpjK3dVc0gihnyk9Bk1xnt/3i9N3+f6MSAdH9ZNTQd5bX/XdZeqirkFxI8PjMFoY7IEwQCV6QkX8TQ0XjEofWs0Tkni4273W9cta1h+1EjJhPCxxNCOcVFCy6cH+foD/+qxHq17tMW+gkCE8EHQ7s5Dz77aGwKKulBJlHWQO1H5kDHC21MdvsnlWoI6FDd9AlWb+cDKLj7sRTN5CUO0Oey1lZuoMcqXXb+PXrZlubR/BALdMmrU3MlJPea2iyuAdCH7pjHAoo6A5COdhu1CMIxFLt/yh/WkcqNcr3IekMx3bK1wvPN9sgqoULVyXujIVdgMg94e+l///T815vzmEMI9dsccdti3LTjqhulKEWN4XteRlJH6oSdfsH8SblIyg7eD6FCH4sGztF080t79HQK6/0OfhnZzHI3i51n0u5Z1HypUiUpHtkuHjNjuYqODZcxeS5YxhKbQjz7s7ONCeutJ9W3ioYL4g9CqmqpWADujnw9Tez5f8YpFkYCZDMHYxuK13sezx3X2UOpdf0ZUgS1XK1A0QLTWNYUmrVmthEv5jpzoqK4WB71B2atOE08JuGIkxf2uDyHpavV52uoz1Tp6BCvDMaTYUpmnK6oKYrJqpeq5fZTnPZl86tlVg2oG2VQLVc0QGaALLJboQHdbhgvdsp7jOGSERjROHd8YFzM3J3YDSxtDcQGSUq10NFUuP5e1orHGW0nDkC2ftt87yvNOMwXuqsF962dBHE3ZspxW4eIUkAzSMqmEnIBiojr6T1nExv6tG+Ny4dqDT4gqVwj7yousjygVMmqiA++YTtB6VVWuVJ39uMjI/SatULkW64aoCBXNek2qHdN90lUZxmMg35VHbNlvHTnPN3wgzPWBn4CkbfrSSQNpMeohQCrK7jYI572jhuXfpBWZUIsqa2pO0/JVQxWqQHVcK1TOe0+5VCbTyni2ml5nSF1kfWwErZpL5DqqpvtVmNm5tr+4+/kFwsGIUDrYw29MADKH40o9eDnBQKUDIwtkw5BHPWhHmPZYvDlNITj3FUcpLxbD+TCWH9yFQxQf7ocYCTHvAp4h8P3f/fhlQxQfh3e9GOVUDfUrFx3u4mHh5vABF1++2vzhd8fdEDZAYMqzvM9Cnct8eIqpR/Hu5psxcOWi85uwphcgF+VK3qff0Hn33gDkxRfNmyMhAFzfL8u1QSUq+Qq6zO6SD0TKv7c8o11LswFVitBnmlb9+tgdt45+JDJBIx+TeT3BNc8jZblpLZwP3y3JhWO4xo3PYN9jvEgmpXM5JCKz4LMqZb9t/xnTwta+lGxvX/PiIfWm+WIx3HoAaJoari+BDyJcf71MYL3t65zsJhs//qt6vkmmE6ESovn+ZnTHdNCs8FSehXtJiOPr7H6TUlPkSpvqz9HqZMF8BE9xHVYSt5avcwCPw9HhP7+KtJMhhI/ASfK2XxJby+NleNDmJJWrU7TfbUbayBDCB+LxOzY4hOdEbEa/O0raV8C/wcFVOSdcPI9kUkP4CHx+gcvStnonUauqyjHDHxz/eR1rbV9NDEM1Xm1OQYfJBxH83AXPb9k3ylz4553kxHN9f2MBRLnMFTVyKp5ey/H5KIcM1EvlGdc71s/E0IUqqv7+ZLT5lYVderNfDk5GKggF88GGT4hNEW7/Q3whekaw44rtR5Rzwtfr81Kp9FN7xstbuBK6SKd1wvgIfXwrhnoXPxg0FI4zPvKkBNww1z4ZHIsSp/daUX3nRM0iJjAvsd5sq9NJ6cunIc5WHS09+PARjQ7rSeB2CIdHZ1tNRVLE/ukgKcHZnq3B6fnWPscpqLHjhDHHdHZ07L8NzfbTwQ39GOE2Df5g6bzLK7PAVLJbBydw///2/pABevvyADFvFT7esjfLPc9UYNOUIR4hwUlULkwIhul1l9GKPCYsjxhAeyvjpy9jGhOOghK6/SkRul99XAgMzTCES3eAIrA/jb5Nef13hiDMR7SHj/ifFFRzikB9Uj5MOG+YcT961M0HbMQaNmHNpmqA480IpcJZ8YExtK31jBWgdeDhtj3Yt8gKLhvteDDubGaLJOfEUDoibMCdmA8sRbNlwrLFMDph2TwQA4IQeN61iOOUlpl0ceL9H7bDjGk1bPjHVHxASsCtMmWeIfIZjfcN6tyPzJ5NCMJdhAZiqhZKx3R8GIA1eX5JKNOI5QoI3umk12fSoScpL8KUIYJ0xMIHBNQIgUA/PzvlDPVjnmZqgPuX34TahojzLmKBmREiBcTla17OpDQkRWouvDI+MOPJ6Sg+lhzmgz2dTcCuPP7yWvGhe1qs4t1MwzroKMQ+V96A2OmasWmE6vpV8EEThoBYGLJQdMjM45kE67jYqRqxB9n5+vfhQfvs+Si7Leno6fN289GbRWyaTM4dyoZQkM+/v/v9c8cNjhnCx0OHZ7EiM5QPwh6bHc3AllJv9vuWSMjv7t793slAlKAjfvlwT4QcxuvOUjR8+HjMdCQbz1/tmiaD/L2dD7UaWAmbKR9Y0Z6x8OWhXXU6216p1I554go+Gp9EPr/7zdfvfmt+q0WanzQrPuyu1jImBE0LTk3aOiN6vW/jzF8o286o9Dfftb77egKhmC0fsOmKgTE6z2JFZ2anfxdjPkeJ26NpUuQf/sJjxDfT1UBi48NSDBYyw7O0kyM7/LfDJ8dcj1AOVdtwLfLdNy32i99PVwOJjQ9zgY+nITW07nEy6AchEqLPZmepf9AOW9a0D7em/uzYgUzeffeXf//LH64JH5ZLATJRoRldNBDRKkRxsOWeIAGnHuPK0To2aLYl3yfrQjoOvzLWN+Cz38RXjltJv7v77t3305mPGPkwlKMIt3CyIGthofnwQcFWIsMlJcm129J+uwEL0rxwMvDvmMe/+uMbLklJykXp8PGmKxAl/wC87W+nLBnGzUeKKPMJqDtMQEfJaF+vooh7e/3jPH0uDCO4wpm/weUO5f5Fo/N2VyVJT6NY5/u7d6fpdYiPD9bkg4VVkEoCbmYl4CKED7Ysi6r8dPISyBLvWMEI2AVNcfuL//anXZ/5a2Tn++fu3+TMaW3mz0OlR78CVQ1qHYsApgxcqQBUpJgR8mV9xyKxRPi2lPxH33j8Ed5fx3iv0a1LllFx2pikdLy/mVBV3wSW/K3bepArt/72rEYmtNs6E+aXED5o2b0Vd1zQZawj8Bk2wVfghpI0CX7kX1AFKtEDFgSXKHEPEOd5395xCU/OJff71NxouDxH9ffP4WDTgHQ+13GblNr87drO/K3FlXkyl0vkVv4G+TCOkMv59a8TslaOuoiLQiavlolqpVJOm8tfabKImrNix99Fafn0QoIPHst7dtGzp+19Tvl5s09xdahaOCeJ377a7PwwrrFMz28AddHmV1bmF1c0Y7JQjjReaSso7dHPL6uB7UHBEFQ1DXeopUdrgWmSF0I0sHB62lr/IF7C14i3sr1uN00u/nj46ilwrE194Cvp3ssUCnLnIdwNAwhY+euzh/PPyI35xdvP/vpwfodMPPzk4fyGV0LgySu2gRBjAzkAL513r0ghQLODy9f6C+/vukabMUnuXiiPn/oZ0FA+bt3S/zCXW5mvLZLz2sonizvziUVAy/1ni4u3b3kPC7ddph3z28blA5UvpMlwA63bl8Lwlc2K0Eze8hM5VXzzXJ60AmjxQZJAXxLkJyuQj1tkTpsHWrSx8xDFh5EVq+hrjgJ0eU4L+zPe1qQlMEKezQ+/r3ZGVS253w8a7YHCyMeY+rL4cGflE9LBx2Jt/tbOfRQfxpfJ+eB9tryWQ57i7ozWiqMRpU6JI5+Kx2NmrDYro83XSGA/gaLMu/h4WPPRF+vrpNB8rkp7HmBBynS54o7mWYuPsv0wOXX7MD2evtgEltyZv1+7DcynzofuZm4bfDx7Bn7+N+/FG3ykg/st/cH6b87Sup7deCaAemAoK2pokGPoM0ku7r7qTl7SIFfuP7u1AeIx4FHIHQ182TCjs/u3drRbKz58yJM8g56g2XLQXrXn8nPvYVNwGo/+ysuHLiCOhib5RaPepJp+cwoiIGfmOWbMDsI56xX4OSr+0P9PTxCvZ/6oyiEBQdrjttg8wfDW3dN2usqE3pxG2w+5+0KhkjhONf1D9GggbV9zkBR0cDrkI9wdeBFhmHm16z6uTSiKhN2mWo9HtG8Sls/1zA5vq9E9TA4lsbkdePeAgh0gK0BptNpGTUMTYtnTkPDai0oEGZZpz4wiv+9Yc1+4Nvpr8qmRBksvxnC4iH1PuRwJeCBzGxsbtwEP2srtlZ1azefvTT7kcQP2wIe4Dfmodp1/5Zq44tBSfdbXku2w5FMjz404Bsc8pT3+MOio1Wq3arX75A6wqokdLV3buV27XfPheML4I3ywO4SmuRQx5RRDp7RkGNopH2+huiSV19HTljS0aO63A5N6axHIB3AxNbKmrdRu367d30HkLjY+xnUw4YP/Tcj2v3L1/o765s0hrLQzHao2RElqvo0woMCio8ILVTntXojK1VbA3ZP3gZDU7msJwMfG/R0NfQiTj/ECED4yHY7na2AZV4hGWP94Xg9JMvmUQxFJ9cVhwNw5D3QpJ8pFp/DmQNSxA9wKyPJ3SC2xUtu4XdsI42Oc+kekRiyLD0dxw7mTAmiPQBfzRb05wlj3zjsfOpEbK7G1zuUaZLECY7FbNagfO/BwGjAimg8dQ/8yRoIb7UE71h05DuxsNWQwnQnTlOufyBIb/HjJQFhC7rrAFT0C00PRDcPvriR8q2wWH6pPbO1FlKfK2CA78hTaXlPNO7cH6AkucLvEpNFoGhHDDJEb/udPRmLER9QItTzupzciulLEgvfpGWucfJRIDwlL6SM85sUXQz6iGZDxewhG9qOimzvEyFELxkcCCGEmIyRtkT2xhNn4CLjOEYpj67Z1jUAXNLU4umt/PqCYRAl+EeeyDk1Pvipl8REtg4n2DDc7rMCGEfJyogIHFft7dmuWIBv61E00hkFlDPoSHqGyZWaCj00zFSTfSZtz8v0rzYxpXuETNemx16W1tGr+ffATCYIx5CPUoGrpsev90CxpFQEr8qbdgc434y8gVr93CsRl43/IZWOVMVXWxr7MEf4XbY8Lt6XUrIgAAAAASUVORK5CYI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16388" name="Picture 12" descr="https://d.ibtimes.co.uk/en/full/1460061/taiwan-independence-rally-seat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459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apa.org/wp/wp-content/uploads/2016/04/Seattle-XJPral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0" y="5486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chemeClr val="bg1"/>
                </a:solidFill>
              </a:rPr>
              <a:t>http://fapa.org/wp/wp-content/uploads/2016/04/Seattle-XJPrally.jpg</a:t>
            </a:r>
          </a:p>
        </p:txBody>
      </p:sp>
    </p:spTree>
    <p:extLst>
      <p:ext uri="{BB962C8B-B14F-4D97-AF65-F5344CB8AC3E}">
        <p14:creationId xmlns:p14="http://schemas.microsoft.com/office/powerpoint/2010/main" val="3580189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he famed yellow bird arrived in Taiwan in September. It was docked at Kaohsiung City until October 20, before floating to Taoyuan, then Keelung in northern Taiwan. Eleven days after  arriving in Keelung City Harbor, the duck bur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76200"/>
            <a:ext cx="9144000" cy="150810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haroni" pitchFamily="2" charset="-79"/>
                <a:cs typeface="Aharoni" pitchFamily="2" charset="-79"/>
              </a:rPr>
              <a:t>R.I.P. Giant Rubber Duck in Taiwan</a:t>
            </a:r>
          </a:p>
          <a:p>
            <a:pPr algn="ctr">
              <a:defRPr/>
            </a:pPr>
            <a:r>
              <a:rPr lang="en-US" sz="2400" b="1" dirty="0">
                <a:ln w="11430"/>
                <a:solidFill>
                  <a:srgbClr val="002060"/>
                </a:solidFill>
                <a:effectLst>
                  <a:outerShdw blurRad="80000" dist="40000" dir="5040000" algn="tl">
                    <a:srgbClr val="000000">
                      <a:alpha val="30000"/>
                    </a:srgbClr>
                  </a:outerShdw>
                </a:effectLst>
                <a:latin typeface="Arial Black" pitchFamily="34" charset="0"/>
                <a:cs typeface="Aharoni" pitchFamily="2" charset="-79"/>
              </a:rPr>
              <a:t>Arrived Dec. 20, 2013 – Collapsed Dec. 31, 2014 </a:t>
            </a:r>
          </a:p>
          <a:p>
            <a:pPr algn="ctr">
              <a:defRPr/>
            </a:pPr>
            <a:r>
              <a:rPr lang="en-US"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3"/>
              </a:rPr>
              <a:t>http://www.cnn.com/2014/01/01/travel/taiwan-giant-rubber-duck-deflates/</a:t>
            </a:r>
            <a:endParaRPr lang="en-US"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defRPr/>
            </a:pPr>
            <a:endParaRPr lang="en-US"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584719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atic.tumblr.com/a17a98353348bf4a8caf78f0e1b9d0f0/uehy3qs/0jmnx9g55/tumblr_static_9u5w4u2ts3k0wcc4ks0woo0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590800"/>
            <a:ext cx="91106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9367838" cy="25542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3200" dirty="0">
                <a:latin typeface="Segoe Print" pitchFamily="2" charset="0"/>
              </a:rPr>
              <a:t>Today, Taiwan is considered a “province” of the PRC by most of the world. </a:t>
            </a:r>
          </a:p>
          <a:p>
            <a:pPr algn="ctr" fontAlgn="auto">
              <a:spcBef>
                <a:spcPts val="0"/>
              </a:spcBef>
              <a:spcAft>
                <a:spcPts val="0"/>
              </a:spcAft>
              <a:defRPr/>
            </a:pPr>
            <a:r>
              <a:rPr lang="en-US" sz="3200" dirty="0">
                <a:latin typeface="Segoe Print" pitchFamily="2" charset="0"/>
              </a:rPr>
              <a:t>It currently does </a:t>
            </a:r>
            <a:r>
              <a:rPr lang="en-US" sz="3200" b="1" u="sng" dirty="0">
                <a:latin typeface="Segoe Print" pitchFamily="2" charset="0"/>
              </a:rPr>
              <a:t>not</a:t>
            </a:r>
            <a:r>
              <a:rPr lang="en-US" sz="3200" dirty="0">
                <a:latin typeface="Segoe Print" pitchFamily="2" charset="0"/>
              </a:rPr>
              <a:t> have United Nations status, but many trade partners make it the 13</a:t>
            </a:r>
            <a:r>
              <a:rPr lang="en-US" sz="3200" baseline="30000" dirty="0">
                <a:latin typeface="Segoe Print" pitchFamily="2" charset="0"/>
              </a:rPr>
              <a:t>th</a:t>
            </a:r>
            <a:r>
              <a:rPr lang="en-US" sz="3200" dirty="0">
                <a:latin typeface="Segoe Print" pitchFamily="2" charset="0"/>
              </a:rPr>
              <a:t> largest economy in the world.</a:t>
            </a:r>
          </a:p>
        </p:txBody>
      </p:sp>
      <p:sp>
        <p:nvSpPr>
          <p:cNvPr id="19460" name="AutoShape 2" descr="data:image/png;base64,iVBORw0KGgoAAAANSUhEUgAAAQ8AAAC6CAMAAACHgTh+AAABklBMVEX////eKyaVvt7fKiQAAADR3engKSKZw+TgJx/K2Ob7/P3O2+iTvd73+fveKCaWv+DC0uPv8/fgIxr83wfk6/Ld5u/fAAD2//+eyuzf5/Dy9fjgHhSAsdbdAADgGQ3UAACFq8d6rNKOttS6zuHdFidMYnJbdYj95gPcACipwtqHrtB4mrMqMIYJDA7w///nbh9Wb4HgOCUZICW5MEWApL+5QFSJja+6nq+7IDfsjBtmg5mtRl/iSyN/veG/usrELz3RIyizi56lWnS4Y3X1vRH3xw/peB7Hx9WcbYrSDRO4Sl06S1e7pLW4f5FeiblhlL98mr+RdZaxvdFmf6pucp2skqhib50zVZrXLC01OopQVJbg9v+YWHetrsq3coTAFywiIYBGk8RzWIUrR5KDZ46yUmhprtfKs8CYRmemnLTGNUO7OUyIUniHgKRrvue6U2ZAYqEhiMBYkLCOnYunMU4WJYJ6fKxhY50VGx8xP0mXKVOqhZrvmxnxpxanDzfocx+/cYCzvba/rFuQkWu6AAipdo20QwpLAAAaaUlEQVR4nOVdC1vbVpoWFrIkyzcJSQZLFkgmIbZTcjEGQgIYaOuYQOy0k522bnE7U+I0NMvMzmRnZme6ze5O/veeo4uty9HFtkxg932eBANGl9ff/XznE4ahkfL5+f9lpBhhCX5dYl2/4Ama+AjXcy3AEAxPs8xIHliC5vnyR7yijw8hj9EETeuvM/CL4JaY/39gdToIxlCUJfqjXsw1AA1EhM0Xh9/n+Y94MdcAQGewJTsHN1ZEiMHW4KBRvzhYj/e4mRtoVFtbp9slRVEkKkkpzQ+9WA/O3jSnWzgUFSk5ZwGXls+2z2K8iRvmZtbPlTkncC4plb6I7wz5+A41e/B9kZpDQPx7fOe4STa1ONi7QBHCXcYn5jdMY84klIAoh/Gd4UZpDLblNiAGSjHa1Pg1hpldqLeH5kPZiu8URDH8PWMBeHGemY1dyjdxJB9UoxDjSeI7FAQtwP9TIK2mM/EeGXu5nETSAVzMIL6zZGKNyoyKi/maJuI89p6Ilg7oYo5iPI8u23Q8asO7TUd8jKy/QUYfOvB2nJE7IKSMEUvhb4x0KBdi42Mg+tIBFGYvrtMAMBghYKzhFTJLNMNMfqjZ8cHv+xkP3aJexJnsVvRqYp4ggBGEL0MT3yJbZhiUVy16pEyIyaoeoF2tBeVDPKdxwqqyhvic/BKPZTIEhOD+lTvgTcXjv4i2rzE1LMhyvLm/6+wByxHO4MKjDh5ly1jhWYqgIYOTXdGHYPGI2aJ6kPezIQTtUhOXxSi6BQbTGWQJIW/8JkUINOI9tnfTXqkDahdkTSG489mmYu77Nq7KG2PxecAIaxkTv5ob0C/7YRjCL6Rn9fNmoJLZDFShd4rM5GygGlHuagogQm6fxASY1hRLM4SQykd22izarFifQoYBXo4tG2H4+kF/OYyOOeoy6qknBE8DAcxURopTDFvU48exDUg+XMnUQf2EKGBCvRTkai0oH9axQswlZgdS+rKmoQBLDFGeIixBweWJUku02zb12pQi1k/b/nGpk5D+Rb8dY/HQB2Xoa2aRrwq6wy5CywKIF7wJwyn0KUkp2NHakEwmcfG4cTKDax2h2Pqu9WGGhfglRqDRmbCwHJkJGygqznqqF6eiIsYaDEfGQagN9YH4sje7dg7g6PBmjPWnyOj5FH8iQCnNJHqHyMM4mTufafCHBrp2HA3S6Uwuaet9vaR/SNzyTHUSiXoUJ+uHkiP/X2/txVFQZEqcdU348uwdmRMnWVNdOEmK6HDtfLSGB1pfP2iK4kEMl2RPsYEj2zu9yhaJPiUpisLhyvut08uxVWfIR++s2VTwOTGOLNuZM1CK8ubs6tbz9pYPBoO9sxJU1MLjsGzOjWS/ADWkICxLOJQz6SyGSxq4c+yk1IyzLhcMI+Yx1fSL0pjOhrpoNs4v+k1D4XExDj7okvc02zEcdxLs+a41+ElIkqKopMEi3jyY3J6OYlHCW4PBpcDaxQyxl504HJlq/a63fDwQegTIFQcNhF3nLmNcChsLJyEVsgCUptDyE4VSSu3SP7+ro7stlPP4bnEsrPcnDUjw/hSfoS4U+Byu+Dn90tVqTCG1d3pwfkoQTH9ShZlm9Y7x2lA3HzHXQYLR6l+KksRJYilSUQh9xa3w8/jh49cpbTipX9a58YNTN8TJ+VgPTSpnu9DhwEkJeMyp2ZhTpkjuWqGBoHR2VQ6m146BDBiqTrEyfcSFHv2q6ChM4WDtmCqVex2mrdRxbDccDOJ43JzFe61Q97mzSbNQAhZi34cJyBTGKfKFbB9dbpemtqNcoy1KVGkSc1doDQ7qYvuscfAGrbPZbNZ8lew3BkRvBmuDgnXh/AXHTW9HKaW+3mud1rfH1+/C4T/1vnCcoyQfOu7N/bJqvsZB/LrcvGjUG2dbMdJyWCod6ZFeqx8mopHouDCrNROYu1SrdYyUzuzwxYO1hSdZ229w4AkpTqzH5nv3RFiVbLw/OBJj8So+MVgl2tX0kN0Vq48smch+vrDw6EHW8w5q+TgmRgy7RXFSHMIx5xejE3K0qyGQtvzOUCayD+78cifr5QOoWHurtz59CxD6A5kCyW3EEkxFTkS8nGXEIbNP1v4xFBD9+9VV77twpd2OYfnuYGrv6oLoTbMEORGRD+zSZT+AP8mu/mPtszvZkWdZvffppwidmcOlOBYjTuOJvkZ8eD8kNRGZD1ecnr3367179z5bWPscfPnc/NmTzwA/6HPH0B48eXkDDW+aVUlH56Ow7bia7IPP1tbWFhYWwP9r9ywjMrfw6B5CPmIJWoWLmAypCW/aqdMRlQ/s3Hk52TuPIB2AkE9HZjR7bxVJx/QbLvaOlqdP652AMpsZGfpiVafDzgdP531LW4Wf3Oq7+kSn49EdGwU+bEDvNlWW91Lk4nQvFGfIR0frWGeoqImEiw8Gtj/RRAor6n0ojGDvlH3tMe8wBIN82F2KLx9zyjSE7IXW5Maj4/KMU8QzTEukq8YtChYbgA8G3jv8sel/hGEHaEogBLMh+cS7eLz6aG3t0wW7Bc2ufu6nL0A8v2MGg0FLGL9TpLAXc+wBMs7/PCEKeeBd07JaESqqnBjxYZBAE76bbWGD2LbXmK1+tvbrHWBWhx42++TewudoewohwW3CpVKzfnx0ujU422683xowTKjUEAfb/ts4JgGuAE1hvqtqJgnpdMKO4Yl5X9tBEIK3DJR9svBgFZjVX4Yh2Vz2l7XP/DXGuhyQ1kiKwsEvpZJYR8pLjx5snV0enb6/PF72ySAnpqN9AhdbGC2BBhZlX0vhA4IPQzdWR2nc6qN/fIoIUAMhHe+5PwfhYHtZVBSJA7lKDMViG3AgoaLeGVRVfeiI5G+J9xfeDynr+Aqj1OwDf/PhC0osbR8NRlLSOl9WkjHnKgBJ6FKa0ILBk/iyEYGPwuB9M1RmQeTxy2qAewm5VrF/Mjg9BgZ9rxGvZ7VA9Y8UfE4yc3w/XTH4CCwfFk7eRLlCkNot+JvScCSBfkiNozP0EujUSPbXsdfLovhPXQ4FOYiPTDmgh0WoR6u+ZH9dW/j8wZRXTXHxhuQj6Eaj16KNTtxUgLoksAq25Lvdab0RsREp++TOL+hU7qqB43OeT1A5d7j1YqB8YHD3hDf2ODg7Pb18E/kDy05qPGIG1Wwq+06lo8THzignEygfhggxVScde6IkSXEsBl4tuPrurtpt2q6bEi9oZyXMN/QY8cHbtkyuH0ADi64fX3dwjd1EIkd2R61C4kXLFQLng7TFiMfyo2bD8nZf3Gudhu1Gu57g2vq9kl3r6vHSS1f8y2rBdCSwJXrERu+gBHREKUlTtEJ/LOCc+LhLwluSrUoannX3QbHVdDAdCSw1SuQOl2+kWOjAqcMumYN39KoBvQDOUYr4o5ONSjVEOBKO+FQYt4fzGgHnuovGDakwpqOU5uFmV01XbLFVRg2TDZ0PZtj90Avc8X29IT0ljftJPxZxXLzY3CXJRC4hq+pwxY0NFw5dPogyA3dmMeWo+9CuGSSF4hRFzZl8vHj7lQTYGN6gaq0hV6KIB9SXVEZPYVwl9JsC6anaePqiaxFALj4V35K2G1SHjjbUlpp8WHip3ED7kWwCzQCw6Ni8eKra6UjbluG0CITY+DgT+6Ub52iHhsPiQ03n7D9IV23ZWXks/8KfFIjQdsrrBs7JR4J03Z9mb0FJVcP5cJY/BNTC9XUGnu3a1MWDofUowtkRdGAqZ/DhTG2JeJc6rgC4cv5i862fZVDNLd3WlJFKKB+uNTnUnoVrDkpSTJdC7roFhewImEqz/DAnCRMQ98SS0AbTawnuEBCRk5/2z2WgOw5S5GpClp8PrQgbQgiWMuVDoIsYm8FaU2yr+XhQYPyxeygmueZht/t21+1H0qO4PW+oll/wbs4z4ulMqkLw+c1pthl9PChvF8ndbegbcRCrKstv3XpjK3dVc0gihnyk9Bk1xnt/3i9N3+f6MSAdH9ZNTQd5bX/XdZeqirkFxI8PjMFoY7IEwQCV6QkX8TQ0XjEofWs0Tkni4273W9cta1h+1EjJhPCxxNCOcVFCy6cH+foD/+qxHq17tMW+gkCE8EHQ7s5Dz77aGwKKulBJlHWQO1H5kDHC21MdvsnlWoI6FDd9AlWb+cDKLj7sRTN5CUO0Oey1lZuoMcqXXb+PXrZlubR/BALdMmrU3MlJPea2iyuAdCH7pjHAoo6A5COdhu1CMIxFLt/yh/WkcqNcr3IekMx3bK1wvPN9sgqoULVyXujIVdgMg94e+l///T815vzmEMI9dsccdti3LTjqhulKEWN4XteRlJH6oSdfsH8SblIyg7eD6FCH4sGztF080t79HQK6/0OfhnZzHI3i51n0u5Z1HypUiUpHtkuHjNjuYqODZcxeS5YxhKbQjz7s7ONCeutJ9W3ioYL4g9CqmqpWADujnw9Tez5f8YpFkYCZDMHYxuK13sezx3X2UOpdf0ZUgS1XK1A0QLTWNYUmrVmthEv5jpzoqK4WB71B2atOE08JuGIkxf2uDyHpavV52uoz1Tp6BCvDMaTYUpmnK6oKYrJqpeq5fZTnPZl86tlVg2oG2VQLVc0QGaALLJboQHdbhgvdsp7jOGSERjROHd8YFzM3J3YDSxtDcQGSUq10NFUuP5e1orHGW0nDkC2ftt87yvNOMwXuqsF962dBHE3ZspxW4eIUkAzSMqmEnIBiojr6T1nExv6tG+Ny4dqDT4gqVwj7yousjygVMmqiA++YTtB6VVWuVJ39uMjI/SatULkW64aoCBXNek2qHdN90lUZxmMg35VHbNlvHTnPN3wgzPWBn4CkbfrSSQNpMeohQCrK7jYI572jhuXfpBWZUIsqa2pO0/JVQxWqQHVcK1TOe0+5VCbTyni2ml5nSF1kfWwErZpL5DqqpvtVmNm5tr+4+/kFwsGIUDrYw29MADKH40o9eDnBQKUDIwtkw5BHPWhHmPZYvDlNITj3FUcpLxbD+TCWH9yFQxQf7ocYCTHvAp4h8P3f/fhlQxQfh3e9GOVUDfUrFx3u4mHh5vABF1++2vzhd8fdEDZAYMqzvM9Cnct8eIqpR/Hu5psxcOWi85uwphcgF+VK3qff0Hn33gDkxRfNmyMhAFzfL8u1QSUq+Qq6zO6SD0TKv7c8o11LswFVitBnmlb9+tgdt45+JDJBIx+TeT3BNc8jZblpLZwP3y3JhWO4xo3PYN9jvEgmpXM5JCKz4LMqZb9t/xnTwta+lGxvX/PiIfWm+WIx3HoAaJoari+BDyJcf71MYL3t65zsJhs//qt6vkmmE6ESovn+ZnTHdNCs8FSehXtJiOPr7H6TUlPkSpvqz9HqZMF8BE9xHVYSt5avcwCPw9HhP7+KtJMhhI/ASfK2XxJby+NleNDmJJWrU7TfbUbayBDCB+LxOzY4hOdEbEa/O0raV8C/wcFVOSdcPI9kUkP4CHx+gcvStnonUauqyjHDHxz/eR1rbV9NDEM1Xm1OQYfJBxH83AXPb9k3ylz4553kxHN9f2MBRLnMFTVyKp5ey/H5KIcM1EvlGdc71s/E0IUqqv7+ZLT5lYVderNfDk5GKggF88GGT4hNEW7/Q3whekaw44rtR5Rzwtfr81Kp9FN7xstbuBK6SKd1wvgIfXwrhnoXPxg0FI4zPvKkBNww1z4ZHIsSp/daUX3nRM0iJjAvsd5sq9NJ6cunIc5WHS09+PARjQ7rSeB2CIdHZ1tNRVLE/ukgKcHZnq3B6fnWPscpqLHjhDHHdHZ07L8NzfbTwQ39GOE2Df5g6bzLK7PAVLJbBydw///2/pABevvyADFvFT7esjfLPc9UYNOUIR4hwUlULkwIhul1l9GKPCYsjxhAeyvjpy9jGhOOghK6/SkRul99XAgMzTCES3eAIrA/jb5Nef13hiDMR7SHj/ifFFRzikB9Uj5MOG+YcT961M0HbMQaNmHNpmqA480IpcJZ8YExtK31jBWgdeDhtj3Yt8gKLhvteDDubGaLJOfEUDoibMCdmA8sRbNlwrLFMDph2TwQA4IQeN61iOOUlpl0ceL9H7bDjGk1bPjHVHxASsCtMmWeIfIZjfcN6tyPzJ5NCMJdhAZiqhZKx3R8GIA1eX5JKNOI5QoI3umk12fSoScpL8KUIYJ0xMIHBNQIgUA/PzvlDPVjnmZqgPuX34TahojzLmKBmREiBcTla17OpDQkRWouvDI+MOPJ6Sg+lhzmgz2dTcCuPP7yWvGhe1qs4t1MwzroKMQ+V96A2OmasWmE6vpV8EEThoBYGLJQdMjM45kE67jYqRqxB9n5+vfhQfvs+Si7Leno6fN289GbRWyaTM4dyoZQkM+/v/v9c8cNjhnCx0OHZ7EiM5QPwh6bHc3AllJv9vuWSMjv7t793slAlKAjfvlwT4QcxuvOUjR8+HjMdCQbz1/tmiaD/L2dD7UaWAmbKR9Y0Z6x8OWhXXU6216p1I554go+Gp9EPr/7zdfvfmt+q0WanzQrPuyu1jImBE0LTk3aOiN6vW/jzF8o286o9Dfftb77egKhmC0fsOmKgTE6z2JFZ2anfxdjPkeJ26NpUuQf/sJjxDfT1UBi48NSDBYyw7O0kyM7/LfDJ8dcj1AOVdtwLfLdNy32i99PVwOJjQ9zgY+nITW07nEy6AchEqLPZmepf9AOW9a0D7em/uzYgUzeffeXf//LH64JH5ZLATJRoRldNBDRKkRxsOWeIAGnHuPK0To2aLYl3yfrQjoOvzLWN+Cz38RXjltJv7v77t3305mPGPkwlKMIt3CyIGthofnwQcFWIsMlJcm129J+uwEL0rxwMvDvmMe/+uMbLklJykXp8PGmKxAl/wC87W+nLBnGzUeKKPMJqDtMQEfJaF+vooh7e/3jPH0uDCO4wpm/weUO5f5Fo/N2VyVJT6NY5/u7d6fpdYiPD9bkg4VVkEoCbmYl4CKED7Ysi6r8dPISyBLvWMEI2AVNcfuL//anXZ/5a2Tn++fu3+TMaW3mz0OlR78CVQ1qHYsApgxcqQBUpJgR8mV9xyKxRPi2lPxH33j8Ed5fx3iv0a1LllFx2pikdLy/mVBV3wSW/K3bepArt/72rEYmtNs6E+aXED5o2b0Vd1zQZawj8Bk2wVfghpI0CX7kX1AFKtEDFgSXKHEPEOd5395xCU/OJff71NxouDxH9ffP4WDTgHQ+13GblNr87drO/K3FlXkyl0vkVv4G+TCOkMv59a8TslaOuoiLQiavlolqpVJOm8tfabKImrNix99Fafn0QoIPHst7dtGzp+19Tvl5s09xdahaOCeJ377a7PwwrrFMz28AddHmV1bmF1c0Y7JQjjReaSso7dHPL6uB7UHBEFQ1DXeopUdrgWmSF0I0sHB62lr/IF7C14i3sr1uN00u/nj46ilwrE194Cvp3ssUCnLnIdwNAwhY+euzh/PPyI35xdvP/vpwfodMPPzk4fyGV0LgySu2gRBjAzkAL513r0ghQLODy9f6C+/vukabMUnuXiiPn/oZ0FA+bt3S/zCXW5mvLZLz2sonizvziUVAy/1ni4u3b3kPC7ddph3z28blA5UvpMlwA63bl8Lwlc2K0Eze8hM5VXzzXJ60AmjxQZJAXxLkJyuQj1tkTpsHWrSx8xDFh5EVq+hrjgJ0eU4L+zPe1qQlMEKezQ+/r3ZGVS253w8a7YHCyMeY+rL4cGflE9LBx2Jt/tbOfRQfxpfJ+eB9tryWQ57i7ozWiqMRpU6JI5+Kx2NmrDYro83XSGA/gaLMu/h4WPPRF+vrpNB8rkp7HmBBynS54o7mWYuPsv0wOXX7MD2evtgEltyZv1+7DcynzofuZm4bfDx7Bn7+N+/FG3ykg/st/cH6b87Sup7deCaAemAoK2pokGPoM0ku7r7qTl7SIFfuP7u1AeIx4FHIHQ182TCjs/u3drRbKz58yJM8g56g2XLQXrXn8nPvYVNwGo/+ysuHLiCOhib5RaPepJp+cwoiIGfmOWbMDsI56xX4OSr+0P9PTxCvZ/6oyiEBQdrjttg8wfDW3dN2usqE3pxG2w+5+0KhkjhONf1D9GggbV9zkBR0cDrkI9wdeBFhmHm16z6uTSiKhN2mWo9HtG8Sls/1zA5vq9E9TA4lsbkdePeAgh0gK0BptNpGTUMTYtnTkPDai0oEGZZpz4wiv+9Yc1+4Nvpr8qmRBksvxnC4iH1PuRwJeCBzGxsbtwEP2srtlZ1azefvTT7kcQP2wIe4Dfmodp1/5Zq44tBSfdbXku2w5FMjz404Bsc8pT3+MOio1Wq3arX75A6wqokdLV3buV27XfPheML4I3ywO4SmuRQx5RRDp7RkGNopH2+huiSV19HTljS0aO63A5N6axHIB3AxNbKmrdRu367d30HkLjY+xnUw4YP/Tcj2v3L1/o765s0hrLQzHao2RElqvo0woMCio8ILVTntXojK1VbA3ZP3gZDU7msJwMfG/R0NfQiTj/ECED4yHY7na2AZV4hGWP94Xg9JMvmUQxFJ9cVhwNw5D3QpJ8pFp/DmQNSxA9wKyPJ3SC2xUtu4XdsI42Oc+kekRiyLD0dxw7mTAmiPQBfzRb05wlj3zjsfOpEbK7G1zuUaZLECY7FbNagfO/BwGjAimg8dQ/8yRoIb7UE71h05DuxsNWQwnQnTlOufyBIb/HjJQFhC7rrAFT0C00PRDcPvriR8q2wWH6pPbO1FlKfK2CA78hTaXlPNO7cH6AkucLvEpNFoGhHDDJEb/udPRmLER9QItTzupzciulLEgvfpGWucfJRIDwlL6SM85sUXQz6iGZDxewhG9qOimzvEyFELxkcCCGEmIyRtkT2xhNn4CLjOEYpj67Z1jUAXNLU4umt/PqCYRAl+EeeyDk1Pvipl8REtg4n2DDc7rMCGEfJyogIHFft7dmuWIBv61E00hkFlDPoSHqGyZWaCj00zFSTfSZtz8v0rzYxpXuETNemx16W1tGr+ffATCYIx5CPUoGrpsev90CxpFQEr8qbdgc434y8gVr93CsRl43/IZWOVMVXWxr7MEf4XbY8Lt6XUrIgAAAAASUVORK5CYI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sp>
        <p:nvSpPr>
          <p:cNvPr id="19461" name="Rectangle 4"/>
          <p:cNvSpPr>
            <a:spLocks noChangeArrowheads="1"/>
          </p:cNvSpPr>
          <p:nvPr/>
        </p:nvSpPr>
        <p:spPr bwMode="auto">
          <a:xfrm>
            <a:off x="5216525" y="6488113"/>
            <a:ext cx="3927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http://</a:t>
            </a:r>
            <a:r>
              <a:rPr lang="en-US">
                <a:solidFill>
                  <a:schemeClr val="bg1"/>
                </a:solidFill>
                <a:latin typeface="Calibri" pitchFamily="34" charset="0"/>
              </a:rPr>
              <a:t>www.usc.edu/dept/TSA/faq.html</a:t>
            </a:r>
          </a:p>
        </p:txBody>
      </p:sp>
      <p:sp>
        <p:nvSpPr>
          <p:cNvPr id="7" name="Rectangle 6"/>
          <p:cNvSpPr/>
          <p:nvPr/>
        </p:nvSpPr>
        <p:spPr>
          <a:xfrm>
            <a:off x="184145" y="2667000"/>
            <a:ext cx="423545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Taipei, Taiwan</a:t>
            </a:r>
          </a:p>
        </p:txBody>
      </p:sp>
    </p:spTree>
    <p:extLst>
      <p:ext uri="{BB962C8B-B14F-4D97-AF65-F5344CB8AC3E}">
        <p14:creationId xmlns:p14="http://schemas.microsoft.com/office/powerpoint/2010/main" val="795569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0464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3200" b="1" dirty="0">
                <a:latin typeface="Segoe Print" pitchFamily="2" charset="0"/>
              </a:rPr>
              <a:t>What about Tibet?</a:t>
            </a:r>
          </a:p>
          <a:p>
            <a:pPr algn="ctr" fontAlgn="auto">
              <a:spcBef>
                <a:spcPts val="0"/>
              </a:spcBef>
              <a:spcAft>
                <a:spcPts val="0"/>
              </a:spcAft>
              <a:defRPr/>
            </a:pPr>
            <a:r>
              <a:rPr lang="en-US" sz="3200" dirty="0">
                <a:latin typeface="Segoe Print" pitchFamily="2" charset="0"/>
              </a:rPr>
              <a:t>Today Tibet is widely considered to be a province of mainland China. </a:t>
            </a:r>
          </a:p>
          <a:p>
            <a:pPr algn="ctr" fontAlgn="auto">
              <a:spcBef>
                <a:spcPts val="0"/>
              </a:spcBef>
              <a:spcAft>
                <a:spcPts val="0"/>
              </a:spcAft>
              <a:defRPr/>
            </a:pPr>
            <a:r>
              <a:rPr lang="en-US" sz="3200" dirty="0">
                <a:latin typeface="Segoe Print" pitchFamily="2" charset="0"/>
              </a:rPr>
              <a:t>Many Tibetans and others consider it an </a:t>
            </a:r>
            <a:r>
              <a:rPr lang="en-US" sz="3200" b="1" dirty="0">
                <a:latin typeface="Segoe Print" pitchFamily="2" charset="0"/>
              </a:rPr>
              <a:t>“independent state under occupation” </a:t>
            </a:r>
            <a:r>
              <a:rPr lang="en-US" sz="3200" dirty="0">
                <a:latin typeface="Segoe Print" pitchFamily="2" charset="0"/>
              </a:rPr>
              <a:t>since China invaded in 1950. </a:t>
            </a:r>
          </a:p>
        </p:txBody>
      </p:sp>
      <p:sp>
        <p:nvSpPr>
          <p:cNvPr id="20483" name="AutoShape 2" descr="data:image/png;base64,iVBORw0KGgoAAAANSUhEUgAAAQ8AAAC6CAMAAACHgTh+AAABklBMVEX////eKyaVvt7fKiQAAADR3engKSKZw+TgJx/K2Ob7/P3O2+iTvd73+fveKCaWv+DC0uPv8/fgIxr83wfk6/Ld5u/fAAD2//+eyuzf5/Dy9fjgHhSAsdbdAADgGQ3UAACFq8d6rNKOttS6zuHdFidMYnJbdYj95gPcACipwtqHrtB4mrMqMIYJDA7w///nbh9Wb4HgOCUZICW5MEWApL+5QFSJja+6nq+7IDfsjBtmg5mtRl/iSyN/veG/usrELz3RIyizi56lWnS4Y3X1vRH3xw/peB7Hx9WcbYrSDRO4Sl06S1e7pLW4f5FeiblhlL98mr+RdZaxvdFmf6pucp2skqhib50zVZrXLC01OopQVJbg9v+YWHetrsq3coTAFywiIYBGk8RzWIUrR5KDZ46yUmhprtfKs8CYRmemnLTGNUO7OUyIUniHgKRrvue6U2ZAYqEhiMBYkLCOnYunMU4WJYJ6fKxhY50VGx8xP0mXKVOqhZrvmxnxpxanDzfocx+/cYCzvba/rFuQkWu6AAipdo20QwpLAAAaaUlEQVR4nOVdC1vbVpoWFrIkyzcJSQZLFkgmIbZTcjEGQgIYaOuYQOy0k522bnE7U+I0NMvMzmRnZme6ze5O/veeo4uty9HFtkxg932eBANGl9ff/XznE4ahkfL5+f9lpBhhCX5dYl2/4Ama+AjXcy3AEAxPs8xIHliC5vnyR7yijw8hj9EETeuvM/CL4JaY/39gdToIxlCUJfqjXsw1AA1EhM0Xh9/n+Y94MdcAQGewJTsHN1ZEiMHW4KBRvzhYj/e4mRtoVFtbp9slRVEkKkkpzQ+9WA/O3jSnWzgUFSk5ZwGXls+2z2K8iRvmZtbPlTkncC4plb6I7wz5+A41e/B9kZpDQPx7fOe4STa1ONi7QBHCXcYn5jdMY84klIAoh/Gd4UZpDLblNiAGSjHa1Pg1hpldqLeH5kPZiu8URDH8PWMBeHGemY1dyjdxJB9UoxDjSeI7FAQtwP9TIK2mM/EeGXu5nETSAVzMIL6zZGKNyoyKi/maJuI89p6Ilg7oYo5iPI8u23Q8asO7TUd8jKy/QUYfOvB2nJE7IKSMEUvhb4x0KBdi42Mg+tIBFGYvrtMAMBghYKzhFTJLNMNMfqjZ8cHv+xkP3aJexJnsVvRqYp4ggBGEL0MT3yJbZhiUVy16pEyIyaoeoF2tBeVDPKdxwqqyhvic/BKPZTIEhOD+lTvgTcXjv4i2rzE1LMhyvLm/6+wByxHO4MKjDh5ly1jhWYqgIYOTXdGHYPGI2aJ6kPezIQTtUhOXxSi6BQbTGWQJIW/8JkUINOI9tnfTXqkDahdkTSG489mmYu77Nq7KG2PxecAIaxkTv5ob0C/7YRjCL6Rn9fNmoJLZDFShd4rM5GygGlHuagogQm6fxASY1hRLM4SQykd22izarFifQoYBXo4tG2H4+kF/OYyOOeoy6qknBE8DAcxURopTDFvU48exDUg+XMnUQf2EKGBCvRTkai0oH9axQswlZgdS+rKmoQBLDFGeIixBweWJUku02zb12pQi1k/b/nGpk5D+Rb8dY/HQB2Xoa2aRrwq6wy5CywKIF7wJwyn0KUkp2NHakEwmcfG4cTKDax2h2Pqu9WGGhfglRqDRmbCwHJkJGygqznqqF6eiIsYaDEfGQagN9YH4sje7dg7g6PBmjPWnyOj5FH8iQCnNJHqHyMM4mTufafCHBrp2HA3S6Uwuaet9vaR/SNzyTHUSiXoUJ+uHkiP/X2/txVFQZEqcdU348uwdmRMnWVNdOEmK6HDtfLSGB1pfP2iK4kEMl2RPsYEj2zu9yhaJPiUpisLhyvut08uxVWfIR++s2VTwOTGOLNuZM1CK8ubs6tbz9pYPBoO9sxJU1MLjsGzOjWS/ADWkICxLOJQz6SyGSxq4c+yk1IyzLhcMI+Yx1fSL0pjOhrpoNs4v+k1D4XExDj7okvc02zEcdxLs+a41+ElIkqKopMEi3jyY3J6OYlHCW4PBpcDaxQyxl504HJlq/a63fDwQegTIFQcNhF3nLmNcChsLJyEVsgCUptDyE4VSSu3SP7+ro7stlPP4bnEsrPcnDUjw/hSfoS4U+Byu+Dn90tVqTCG1d3pwfkoQTH9ShZlm9Y7x2lA3HzHXQYLR6l+KksRJYilSUQh9xa3w8/jh49cpbTipX9a58YNTN8TJ+VgPTSpnu9DhwEkJeMyp2ZhTpkjuWqGBoHR2VQ6m146BDBiqTrEyfcSFHv2q6ChM4WDtmCqVex2mrdRxbDccDOJ43JzFe61Q97mzSbNQAhZi34cJyBTGKfKFbB9dbpemtqNcoy1KVGkSc1doDQ7qYvuscfAGrbPZbNZ8lew3BkRvBmuDgnXh/AXHTW9HKaW+3mud1rfH1+/C4T/1vnCcoyQfOu7N/bJqvsZB/LrcvGjUG2dbMdJyWCod6ZFeqx8mopHouDCrNROYu1SrdYyUzuzwxYO1hSdZ229w4AkpTqzH5nv3RFiVbLw/OBJj8So+MVgl2tX0kN0Vq48smch+vrDw6EHW8w5q+TgmRgy7RXFSHMIx5xejE3K0qyGQtvzOUCayD+78cifr5QOoWHurtz59CxD6A5kCyW3EEkxFTkS8nGXEIbNP1v4xFBD9+9VV77twpd2OYfnuYGrv6oLoTbMEORGRD+zSZT+AP8mu/mPtszvZkWdZvffppwidmcOlOBYjTuOJvkZ8eD8kNRGZD1ecnr3367179z5bWPscfPnc/NmTzwA/6HPH0B48eXkDDW+aVUlH56Ow7bia7IPP1tbWFhYWwP9r9ywjMrfw6B5CPmIJWoWLmAypCW/aqdMRlQ/s3Hk52TuPIB2AkE9HZjR7bxVJx/QbLvaOlqdP652AMpsZGfpiVafDzgdP531LW4Wf3Oq7+kSn49EdGwU+bEDvNlWW91Lk4nQvFGfIR0frWGeoqImEiw8Gtj/RRAor6n0ojGDvlH3tMe8wBIN82F2KLx9zyjSE7IXW5Maj4/KMU8QzTEukq8YtChYbgA8G3jv8sel/hGEHaEogBLMh+cS7eLz6aG3t0wW7Bc2ufu6nL0A8v2MGg0FLGL9TpLAXc+wBMs7/PCEKeeBd07JaESqqnBjxYZBAE76bbWGD2LbXmK1+tvbrHWBWhx42++TewudoewohwW3CpVKzfnx0ujU422683xowTKjUEAfb/ts4JgGuAE1hvqtqJgnpdMKO4Yl5X9tBEIK3DJR9svBgFZjVX4Yh2Vz2l7XP/DXGuhyQ1kiKwsEvpZJYR8pLjx5snV0enb6/PF72ySAnpqN9AhdbGC2BBhZlX0vhA4IPQzdWR2nc6qN/fIoIUAMhHe+5PwfhYHtZVBSJA7lKDMViG3AgoaLeGVRVfeiI5G+J9xfeDynr+Aqj1OwDf/PhC0osbR8NRlLSOl9WkjHnKgBJ6FKa0ILBk/iyEYGPwuB9M1RmQeTxy2qAewm5VrF/Mjg9BgZ9rxGvZ7VA9Y8UfE4yc3w/XTH4CCwfFk7eRLlCkNot+JvScCSBfkiNozP0EujUSPbXsdfLovhPXQ4FOYiPTDmgh0WoR6u+ZH9dW/j8wZRXTXHxhuQj6Eaj16KNTtxUgLoksAq25Lvdab0RsREp++TOL+hU7qqB43OeT1A5d7j1YqB8YHD3hDf2ODg7Pb18E/kDy05qPGIG1Wwq+06lo8THzignEygfhggxVScde6IkSXEsBl4tuPrurtpt2q6bEi9oZyXMN/QY8cHbtkyuH0ADi64fX3dwjd1EIkd2R61C4kXLFQLng7TFiMfyo2bD8nZf3Gudhu1Gu57g2vq9kl3r6vHSS1f8y2rBdCSwJXrERu+gBHREKUlTtEJ/LOCc+LhLwluSrUoannX3QbHVdDAdCSw1SuQOl2+kWOjAqcMumYN39KoBvQDOUYr4o5ONSjVEOBKO+FQYt4fzGgHnuovGDakwpqOU5uFmV01XbLFVRg2TDZ0PZtj90Avc8X29IT0ljftJPxZxXLzY3CXJRC4hq+pwxY0NFw5dPogyA3dmMeWo+9CuGSSF4hRFzZl8vHj7lQTYGN6gaq0hV6KIB9SXVEZPYVwl9JsC6anaePqiaxFALj4V35K2G1SHjjbUlpp8WHip3ED7kWwCzQCw6Ni8eKra6UjbluG0CITY+DgT+6Ub52iHhsPiQ03n7D9IV23ZWXks/8KfFIjQdsrrBs7JR4J03Z9mb0FJVcP5cJY/BNTC9XUGnu3a1MWDofUowtkRdGAqZ/DhTG2JeJc6rgC4cv5i862fZVDNLd3WlJFKKB+uNTnUnoVrDkpSTJdC7roFhewImEqz/DAnCRMQ98SS0AbTawnuEBCRk5/2z2WgOw5S5GpClp8PrQgbQgiWMuVDoIsYm8FaU2yr+XhQYPyxeygmueZht/t21+1H0qO4PW+oll/wbs4z4ulMqkLw+c1pthl9PChvF8ndbegbcRCrKstv3XpjK3dVc0gihnyk9Bk1xnt/3i9N3+f6MSAdH9ZNTQd5bX/XdZeqirkFxI8PjMFoY7IEwQCV6QkX8TQ0XjEofWs0Tkni4273W9cta1h+1EjJhPCxxNCOcVFCy6cH+foD/+qxHq17tMW+gkCE8EHQ7s5Dz77aGwKKulBJlHWQO1H5kDHC21MdvsnlWoI6FDd9AlWb+cDKLj7sRTN5CUO0Oey1lZuoMcqXXb+PXrZlubR/BALdMmrU3MlJPea2iyuAdCH7pjHAoo6A5COdhu1CMIxFLt/yh/WkcqNcr3IekMx3bK1wvPN9sgqoULVyXujIVdgMg94e+l///T815vzmEMI9dsccdti3LTjqhulKEWN4XteRlJH6oSdfsH8SblIyg7eD6FCH4sGztF080t79HQK6/0OfhnZzHI3i51n0u5Z1HypUiUpHtkuHjNjuYqODZcxeS5YxhKbQjz7s7ONCeutJ9W3ioYL4g9CqmqpWADujnw9Tez5f8YpFkYCZDMHYxuK13sezx3X2UOpdf0ZUgS1XK1A0QLTWNYUmrVmthEv5jpzoqK4WB71B2atOE08JuGIkxf2uDyHpavV52uoz1Tp6BCvDMaTYUpmnK6oKYrJqpeq5fZTnPZl86tlVg2oG2VQLVc0QGaALLJboQHdbhgvdsp7jOGSERjROHd8YFzM3J3YDSxtDcQGSUq10NFUuP5e1orHGW0nDkC2ftt87yvNOMwXuqsF962dBHE3ZspxW4eIUkAzSMqmEnIBiojr6T1nExv6tG+Ny4dqDT4gqVwj7yousjygVMmqiA++YTtB6VVWuVJ39uMjI/SatULkW64aoCBXNek2qHdN90lUZxmMg35VHbNlvHTnPN3wgzPWBn4CkbfrSSQNpMeohQCrK7jYI572jhuXfpBWZUIsqa2pO0/JVQxWqQHVcK1TOe0+5VCbTyni2ml5nSF1kfWwErZpL5DqqpvtVmNm5tr+4+/kFwsGIUDrYw29MADKH40o9eDnBQKUDIwtkw5BHPWhHmPZYvDlNITj3FUcpLxbD+TCWH9yFQxQf7ocYCTHvAp4h8P3f/fhlQxQfh3e9GOVUDfUrFx3u4mHh5vABF1++2vzhd8fdEDZAYMqzvM9Cnct8eIqpR/Hu5psxcOWi85uwphcgF+VK3qff0Hn33gDkxRfNmyMhAFzfL8u1QSUq+Qq6zO6SD0TKv7c8o11LswFVitBnmlb9+tgdt45+JDJBIx+TeT3BNc8jZblpLZwP3y3JhWO4xo3PYN9jvEgmpXM5JCKz4LMqZb9t/xnTwta+lGxvX/PiIfWm+WIx3HoAaJoari+BDyJcf71MYL3t65zsJhs//qt6vkmmE6ESovn+ZnTHdNCs8FSehXtJiOPr7H6TUlPkSpvqz9HqZMF8BE9xHVYSt5avcwCPw9HhP7+KtJMhhI/ASfK2XxJby+NleNDmJJWrU7TfbUbayBDCB+LxOzY4hOdEbEa/O0raV8C/wcFVOSdcPI9kUkP4CHx+gcvStnonUauqyjHDHxz/eR1rbV9NDEM1Xm1OQYfJBxH83AXPb9k3ylz4553kxHN9f2MBRLnMFTVyKp5ey/H5KIcM1EvlGdc71s/E0IUqqv7+ZLT5lYVderNfDk5GKggF88GGT4hNEW7/Q3whekaw44rtR5Rzwtfr81Kp9FN7xstbuBK6SKd1wvgIfXwrhnoXPxg0FI4zPvKkBNww1z4ZHIsSp/daUX3nRM0iJjAvsd5sq9NJ6cunIc5WHS09+PARjQ7rSeB2CIdHZ1tNRVLE/ukgKcHZnq3B6fnWPscpqLHjhDHHdHZ07L8NzfbTwQ39GOE2Df5g6bzLK7PAVLJbBydw///2/pABevvyADFvFT7esjfLPc9UYNOUIR4hwUlULkwIhul1l9GKPCYsjxhAeyvjpy9jGhOOghK6/SkRul99XAgMzTCES3eAIrA/jb5Nef13hiDMR7SHj/ifFFRzikB9Uj5MOG+YcT961M0HbMQaNmHNpmqA480IpcJZ8YExtK31jBWgdeDhtj3Yt8gKLhvteDDubGaLJOfEUDoibMCdmA8sRbNlwrLFMDph2TwQA4IQeN61iOOUlpl0ceL9H7bDjGk1bPjHVHxASsCtMmWeIfIZjfcN6tyPzJ5NCMJdhAZiqhZKx3R8GIA1eX5JKNOI5QoI3umk12fSoScpL8KUIYJ0xMIHBNQIgUA/PzvlDPVjnmZqgPuX34TahojzLmKBmREiBcTla17OpDQkRWouvDI+MOPJ6Sg+lhzmgz2dTcCuPP7yWvGhe1qs4t1MwzroKMQ+V96A2OmasWmE6vpV8EEThoBYGLJQdMjM45kE67jYqRqxB9n5+vfhQfvs+Si7Leno6fN289GbRWyaTM4dyoZQkM+/v/v9c8cNjhnCx0OHZ7EiM5QPwh6bHc3AllJv9vuWSMjv7t793slAlKAjfvlwT4QcxuvOUjR8+HjMdCQbz1/tmiaD/L2dD7UaWAmbKR9Y0Z6x8OWhXXU6216p1I554go+Gp9EPr/7zdfvfmt+q0WanzQrPuyu1jImBE0LTk3aOiN6vW/jzF8o286o9Dfftb77egKhmC0fsOmKgTE6z2JFZ2anfxdjPkeJ26NpUuQf/sJjxDfT1UBi48NSDBYyw7O0kyM7/LfDJ8dcj1AOVdtwLfLdNy32i99PVwOJjQ9zgY+nITW07nEy6AchEqLPZmepf9AOW9a0D7em/uzYgUzeffeXf//LH64JH5ZLATJRoRldNBDRKkRxsOWeIAGnHuPK0To2aLYl3yfrQjoOvzLWN+Cz38RXjltJv7v77t3305mPGPkwlKMIt3CyIGthofnwQcFWIsMlJcm129J+uwEL0rxwMvDvmMe/+uMbLklJykXp8PGmKxAl/wC87W+nLBnGzUeKKPMJqDtMQEfJaF+vooh7e/3jPH0uDCO4wpm/weUO5f5Fo/N2VyVJT6NY5/u7d6fpdYiPD9bkg4VVkEoCbmYl4CKED7Ysi6r8dPISyBLvWMEI2AVNcfuL//anXZ/5a2Tn++fu3+TMaW3mz0OlR78CVQ1qHYsApgxcqQBUpJgR8mV9xyKxRPi2lPxH33j8Ed5fx3iv0a1LllFx2pikdLy/mVBV3wSW/K3bepArt/72rEYmtNs6E+aXED5o2b0Vd1zQZawj8Bk2wVfghpI0CX7kX1AFKtEDFgSXKHEPEOd5395xCU/OJff71NxouDxH9ffP4WDTgHQ+13GblNr87drO/K3FlXkyl0vkVv4G+TCOkMv59a8TslaOuoiLQiavlolqpVJOm8tfabKImrNix99Fafn0QoIPHst7dtGzp+19Tvl5s09xdahaOCeJ377a7PwwrrFMz28AddHmV1bmF1c0Y7JQjjReaSso7dHPL6uB7UHBEFQ1DXeopUdrgWmSF0I0sHB62lr/IF7C14i3sr1uN00u/nj46ilwrE194Cvp3ssUCnLnIdwNAwhY+euzh/PPyI35xdvP/vpwfodMPPzk4fyGV0LgySu2gRBjAzkAL513r0ghQLODy9f6C+/vukabMUnuXiiPn/oZ0FA+bt3S/zCXW5mvLZLz2sonizvziUVAy/1ni4u3b3kPC7ddph3z28blA5UvpMlwA63bl8Lwlc2K0Eze8hM5VXzzXJ60AmjxQZJAXxLkJyuQj1tkTpsHWrSx8xDFh5EVq+hrjgJ0eU4L+zPe1qQlMEKezQ+/r3ZGVS253w8a7YHCyMeY+rL4cGflE9LBx2Jt/tbOfRQfxpfJ+eB9tryWQ57i7ozWiqMRpU6JI5+Kx2NmrDYro83XSGA/gaLMu/h4WPPRF+vrpNB8rkp7HmBBynS54o7mWYuPsv0wOXX7MD2evtgEltyZv1+7DcynzofuZm4bfDx7Bn7+N+/FG3ykg/st/cH6b87Sup7deCaAemAoK2pokGPoM0ku7r7qTl7SIFfuP7u1AeIx4FHIHQ182TCjs/u3drRbKz58yJM8g56g2XLQXrXn8nPvYVNwGo/+ysuHLiCOhib5RaPepJp+cwoiIGfmOWbMDsI56xX4OSr+0P9PTxCvZ/6oyiEBQdrjttg8wfDW3dN2usqE3pxG2w+5+0KhkjhONf1D9GggbV9zkBR0cDrkI9wdeBFhmHm16z6uTSiKhN2mWo9HtG8Sls/1zA5vq9E9TA4lsbkdePeAgh0gK0BptNpGTUMTYtnTkPDai0oEGZZpz4wiv+9Yc1+4Nvpr8qmRBksvxnC4iH1PuRwJeCBzGxsbtwEP2srtlZ1azefvTT7kcQP2wIe4Dfmodp1/5Zq44tBSfdbXku2w5FMjz404Bsc8pT3+MOio1Wq3arX75A6wqokdLV3buV27XfPheML4I3ywO4SmuRQx5RRDp7RkGNopH2+huiSV19HTljS0aO63A5N6axHIB3AxNbKmrdRu367d30HkLjY+xnUw4YP/Tcj2v3L1/o765s0hrLQzHao2RElqvo0woMCio8ILVTntXojK1VbA3ZP3gZDU7msJwMfG/R0NfQiTj/ECED4yHY7na2AZV4hGWP94Xg9JMvmUQxFJ9cVhwNw5D3QpJ8pFp/DmQNSxA9wKyPJ3SC2xUtu4XdsI42Oc+kekRiyLD0dxw7mTAmiPQBfzRb05wlj3zjsfOpEbK7G1zuUaZLECY7FbNagfO/BwGjAimg8dQ/8yRoIb7UE71h05DuxsNWQwnQnTlOufyBIb/HjJQFhC7rrAFT0C00PRDcPvriR8q2wWH6pPbO1FlKfK2CA78hTaXlPNO7cH6AkucLvEpNFoGhHDDJEb/udPRmLER9QItTzupzciulLEgvfpGWucfJRIDwlL6SM85sUXQz6iGZDxewhG9qOimzvEyFELxkcCCGEmIyRtkT2xhNn4CLjOEYpj67Z1jUAXNLU4umt/PqCYRAl+EeeyDk1Pvipl8REtg4n2DDc7rMCGEfJyogIHFft7dmuWIBv61E00hkFlDPoSHqGyZWaCj00zFSTfSZtz8v0rzYxpXuETNemx16W1tGr+ffATCYIx5CPUoGrpsev90CxpFQEr8qbdgc434y8gVr93CsRl43/IZWOVMVXWxr7MEf4XbY8Lt6XUrIgAAAAASUVORK5CYI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20484" name="Picture 2" descr="http://freetibet.org/files/styles/medium/public/womens_uprising_day.jpg?itok=lLglQo9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865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256</Words>
  <Application>Microsoft Office PowerPoint</Application>
  <PresentationFormat>On-screen Show (4:3)</PresentationFormat>
  <Paragraphs>27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3 T’s in China</vt:lpstr>
      <vt:lpstr>Call for Democracy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Marysville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T’s in China</dc:title>
  <dc:creator>Rebecca Saha</dc:creator>
  <cp:lastModifiedBy>Rebecca Saha</cp:lastModifiedBy>
  <cp:revision>2</cp:revision>
  <dcterms:created xsi:type="dcterms:W3CDTF">2017-05-31T14:53:20Z</dcterms:created>
  <dcterms:modified xsi:type="dcterms:W3CDTF">2017-05-31T16:36:34Z</dcterms:modified>
</cp:coreProperties>
</file>